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2" r:id="rId4"/>
    <p:sldId id="258" r:id="rId5"/>
    <p:sldId id="260" r:id="rId6"/>
    <p:sldId id="261" r:id="rId7"/>
    <p:sldId id="264" r:id="rId8"/>
    <p:sldId id="266" r:id="rId9"/>
    <p:sldId id="268" r:id="rId10"/>
    <p:sldId id="270" r:id="rId11"/>
    <p:sldId id="272" r:id="rId12"/>
    <p:sldId id="274" r:id="rId13"/>
    <p:sldId id="276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CADBB4-7E8D-490F-825A-7C003F47E65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672A5FA-A93B-49DE-8E9E-F4C6AF5FDE34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600" b="1" dirty="0" err="1" smtClean="0"/>
            <a:t>Lawatan</a:t>
          </a:r>
          <a:r>
            <a:rPr lang="en-MY" sz="1600" b="1" dirty="0" smtClean="0"/>
            <a:t> PPL (</a:t>
          </a:r>
          <a:r>
            <a:rPr lang="en-MY" sz="1600" b="1" dirty="0" err="1" smtClean="0"/>
            <a:t>semakan</a:t>
          </a:r>
          <a:r>
            <a:rPr lang="en-MY" sz="1600" b="1" dirty="0" smtClean="0"/>
            <a:t> portfolio, </a:t>
          </a:r>
          <a:r>
            <a:rPr lang="en-MY" sz="1600" b="1" dirty="0" err="1" smtClean="0"/>
            <a:t>pemantauan</a:t>
          </a:r>
          <a:r>
            <a:rPr lang="en-MY" sz="1600" b="1" dirty="0" smtClean="0"/>
            <a:t> </a:t>
          </a:r>
          <a:r>
            <a:rPr lang="en-MY" sz="1600" b="1" dirty="0" err="1" smtClean="0"/>
            <a:t>peperiksaan</a:t>
          </a:r>
          <a:r>
            <a:rPr lang="en-MY" sz="1600" b="1" dirty="0" smtClean="0"/>
            <a:t> </a:t>
          </a:r>
          <a:r>
            <a:rPr lang="en-MY" sz="1600" b="1" dirty="0" err="1" smtClean="0"/>
            <a:t>akhir</a:t>
          </a:r>
          <a:r>
            <a:rPr lang="en-MY" sz="1600" b="1" dirty="0" smtClean="0"/>
            <a:t> </a:t>
          </a:r>
          <a:r>
            <a:rPr lang="en-MY" sz="1600" b="1" dirty="0" err="1" smtClean="0"/>
            <a:t>dan</a:t>
          </a:r>
          <a:r>
            <a:rPr lang="en-MY" sz="1600" b="1" dirty="0" smtClean="0"/>
            <a:t> </a:t>
          </a:r>
          <a:r>
            <a:rPr lang="en-MY" sz="1600" b="1" dirty="0" err="1" smtClean="0"/>
            <a:t>pengesahan</a:t>
          </a:r>
          <a:r>
            <a:rPr lang="en-MY" sz="1600" b="1" dirty="0" smtClean="0"/>
            <a:t> </a:t>
          </a:r>
          <a:r>
            <a:rPr lang="en-MY" sz="1600" b="1" dirty="0" err="1" smtClean="0"/>
            <a:t>borang</a:t>
          </a:r>
          <a:r>
            <a:rPr lang="en-MY" sz="1600" b="1" dirty="0" smtClean="0"/>
            <a:t> T1003)</a:t>
          </a:r>
          <a:endParaRPr lang="en-MY" sz="1600" b="1" dirty="0"/>
        </a:p>
      </dgm:t>
    </dgm:pt>
    <dgm:pt modelId="{B7871E63-2D31-4590-9D25-204D4113BDCC}" type="parTrans" cxnId="{7A03F751-EA22-4C39-BBCB-B4D0D8314C2D}">
      <dgm:prSet/>
      <dgm:spPr/>
      <dgm:t>
        <a:bodyPr/>
        <a:lstStyle/>
        <a:p>
          <a:endParaRPr lang="en-MY"/>
        </a:p>
      </dgm:t>
    </dgm:pt>
    <dgm:pt modelId="{C551E17D-8401-4BF7-92CC-DEDE0A514763}" type="sibTrans" cxnId="{7A03F751-EA22-4C39-BBCB-B4D0D8314C2D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F3B9FA5A-311F-4569-861A-8CD14EC6BFA1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600" b="1" dirty="0" err="1" smtClean="0"/>
            <a:t>Mesyuarat</a:t>
          </a:r>
          <a:r>
            <a:rPr lang="en-MY" sz="1600" b="1" dirty="0" smtClean="0"/>
            <a:t> </a:t>
          </a:r>
          <a:r>
            <a:rPr lang="en-MY" sz="1600" b="1" dirty="0" err="1" smtClean="0"/>
            <a:t>Pengesahan</a:t>
          </a:r>
          <a:r>
            <a:rPr lang="en-MY" sz="1600" b="1" dirty="0" smtClean="0"/>
            <a:t> </a:t>
          </a:r>
          <a:r>
            <a:rPr lang="en-MY" sz="1600" b="1" dirty="0" err="1" smtClean="0"/>
            <a:t>Persijilan</a:t>
          </a:r>
          <a:r>
            <a:rPr lang="en-MY" sz="1600" b="1" dirty="0" smtClean="0"/>
            <a:t> </a:t>
          </a:r>
          <a:r>
            <a:rPr lang="en-MY" sz="1600" b="1" dirty="0" err="1" smtClean="0"/>
            <a:t>Kemahiran</a:t>
          </a:r>
          <a:r>
            <a:rPr lang="en-MY" sz="1600" b="1" dirty="0" smtClean="0"/>
            <a:t> Malaysia </a:t>
          </a:r>
          <a:r>
            <a:rPr lang="en-MY" sz="1600" b="1" dirty="0" err="1" smtClean="0"/>
            <a:t>Peringkat</a:t>
          </a:r>
          <a:r>
            <a:rPr lang="en-MY" sz="1600" b="1" dirty="0" smtClean="0"/>
            <a:t> Wilayah</a:t>
          </a:r>
          <a:endParaRPr lang="en-MY" sz="1600" b="1" dirty="0"/>
        </a:p>
      </dgm:t>
    </dgm:pt>
    <dgm:pt modelId="{8511DFF0-769B-49CA-87A7-56E74D12EB85}" type="parTrans" cxnId="{F3305F9B-B527-4BFB-AC99-910991628AFB}">
      <dgm:prSet/>
      <dgm:spPr/>
      <dgm:t>
        <a:bodyPr/>
        <a:lstStyle/>
        <a:p>
          <a:endParaRPr lang="en-MY"/>
        </a:p>
      </dgm:t>
    </dgm:pt>
    <dgm:pt modelId="{049092EE-428B-437D-A256-C392A1C890D0}" type="sibTrans" cxnId="{F3305F9B-B527-4BFB-AC99-910991628AFB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9679597B-EBFD-46E0-A7A8-AC0FED5042E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600" b="1" dirty="0" err="1" smtClean="0"/>
            <a:t>Mesyuarat</a:t>
          </a:r>
          <a:r>
            <a:rPr lang="en-MY" sz="1600" b="1" dirty="0" smtClean="0"/>
            <a:t> </a:t>
          </a:r>
          <a:r>
            <a:rPr lang="en-MY" sz="1600" b="1" dirty="0" err="1" smtClean="0"/>
            <a:t>Persijilan</a:t>
          </a:r>
          <a:r>
            <a:rPr lang="en-MY" sz="1600" b="1" dirty="0" smtClean="0"/>
            <a:t> </a:t>
          </a:r>
          <a:r>
            <a:rPr lang="en-MY" sz="1600" b="1" dirty="0" err="1" smtClean="0"/>
            <a:t>Kemahiran</a:t>
          </a:r>
          <a:r>
            <a:rPr lang="en-MY" sz="1600" b="1" dirty="0" smtClean="0"/>
            <a:t> Malaysia </a:t>
          </a:r>
          <a:r>
            <a:rPr lang="en-MY" sz="1600" b="1" dirty="0" err="1" smtClean="0"/>
            <a:t>Peringkat</a:t>
          </a:r>
          <a:r>
            <a:rPr lang="en-MY" sz="1600" b="1" dirty="0" smtClean="0"/>
            <a:t> JTM</a:t>
          </a:r>
          <a:endParaRPr lang="en-MY" sz="1600" b="1" dirty="0"/>
        </a:p>
      </dgm:t>
    </dgm:pt>
    <dgm:pt modelId="{3F6ECEB1-3A8E-4A15-B12F-F00014AB42AC}" type="parTrans" cxnId="{24EAB34F-7F4E-448C-962F-6D440FF0E5FA}">
      <dgm:prSet/>
      <dgm:spPr/>
      <dgm:t>
        <a:bodyPr/>
        <a:lstStyle/>
        <a:p>
          <a:endParaRPr lang="en-MY"/>
        </a:p>
      </dgm:t>
    </dgm:pt>
    <dgm:pt modelId="{28C469D1-D739-42F2-BB1F-19B62E09D40F}" type="sibTrans" cxnId="{24EAB34F-7F4E-448C-962F-6D440FF0E5FA}">
      <dgm:prSet/>
      <dgm:spPr/>
      <dgm:t>
        <a:bodyPr/>
        <a:lstStyle/>
        <a:p>
          <a:endParaRPr lang="en-MY"/>
        </a:p>
      </dgm:t>
    </dgm:pt>
    <dgm:pt modelId="{12326142-206F-4040-9459-8DB736645E4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600" b="1" dirty="0" err="1" smtClean="0"/>
            <a:t>Mesyuarat</a:t>
          </a:r>
          <a:r>
            <a:rPr lang="en-MY" sz="1600" b="1" dirty="0" smtClean="0"/>
            <a:t> </a:t>
          </a:r>
          <a:r>
            <a:rPr lang="en-MY" sz="1600" b="1" dirty="0" err="1" smtClean="0"/>
            <a:t>Pengesahan</a:t>
          </a:r>
          <a:r>
            <a:rPr lang="en-MY" sz="1600" b="1" dirty="0" smtClean="0"/>
            <a:t> </a:t>
          </a:r>
          <a:r>
            <a:rPr lang="en-MY" sz="1600" b="1" dirty="0" err="1" smtClean="0"/>
            <a:t>Keputusan</a:t>
          </a:r>
          <a:r>
            <a:rPr lang="en-MY" sz="1600" b="1" dirty="0" smtClean="0"/>
            <a:t> </a:t>
          </a:r>
          <a:r>
            <a:rPr lang="en-MY" sz="1600" b="1" dirty="0" err="1" smtClean="0"/>
            <a:t>Pelajar</a:t>
          </a:r>
          <a:r>
            <a:rPr lang="en-MY" sz="1600" b="1" dirty="0" smtClean="0"/>
            <a:t> di </a:t>
          </a:r>
          <a:r>
            <a:rPr lang="en-MY" sz="1600" b="1" dirty="0" err="1" smtClean="0"/>
            <a:t>peringkat</a:t>
          </a:r>
          <a:r>
            <a:rPr lang="en-MY" sz="1600" b="1" dirty="0" smtClean="0"/>
            <a:t> </a:t>
          </a:r>
          <a:r>
            <a:rPr lang="en-MY" sz="1600" b="1" dirty="0" err="1" smtClean="0"/>
            <a:t>Institut</a:t>
          </a:r>
          <a:endParaRPr lang="en-MY" sz="1600" b="1" dirty="0"/>
        </a:p>
      </dgm:t>
    </dgm:pt>
    <dgm:pt modelId="{98271C4E-C39B-4D52-B275-D136566B4D2D}" type="parTrans" cxnId="{4FD91A31-0782-4933-95F5-5FA089539C52}">
      <dgm:prSet/>
      <dgm:spPr/>
      <dgm:t>
        <a:bodyPr/>
        <a:lstStyle/>
        <a:p>
          <a:endParaRPr lang="en-MY"/>
        </a:p>
      </dgm:t>
    </dgm:pt>
    <dgm:pt modelId="{93720B14-758B-405A-A3F0-B48B56EEAF2B}" type="sibTrans" cxnId="{4FD91A31-0782-4933-95F5-5FA089539C5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28D1BD83-248F-47A3-9316-4AAFCFDC2AD8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600" b="1" dirty="0" err="1" smtClean="0"/>
            <a:t>Sediakan</a:t>
          </a:r>
          <a:r>
            <a:rPr lang="en-MY" sz="1600" b="1" dirty="0" smtClean="0"/>
            <a:t> </a:t>
          </a:r>
          <a:r>
            <a:rPr lang="en-MY" sz="1600" b="1" dirty="0" err="1" smtClean="0"/>
            <a:t>Borang</a:t>
          </a:r>
          <a:r>
            <a:rPr lang="en-MY" sz="1600" b="1" dirty="0" smtClean="0"/>
            <a:t> BK-T14-06 </a:t>
          </a:r>
          <a:endParaRPr lang="en-MY" sz="1600" b="1" dirty="0"/>
        </a:p>
      </dgm:t>
    </dgm:pt>
    <dgm:pt modelId="{C1385F1A-4800-4447-A174-51AC3972028E}" type="parTrans" cxnId="{6D6B3D86-89FD-40E6-A11D-108B47845FC2}">
      <dgm:prSet/>
      <dgm:spPr/>
      <dgm:t>
        <a:bodyPr/>
        <a:lstStyle/>
        <a:p>
          <a:endParaRPr lang="en-MY"/>
        </a:p>
      </dgm:t>
    </dgm:pt>
    <dgm:pt modelId="{0DC69B5B-1035-4BD9-9C0E-8B003A63E7E1}" type="sibTrans" cxnId="{6D6B3D86-89FD-40E6-A11D-108B47845FC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F93CA1AE-CA6A-419B-8B01-33CCB379DAE8}" type="pres">
      <dgm:prSet presAssocID="{A4CADBB4-7E8D-490F-825A-7C003F47E652}" presName="linearFlow" presStyleCnt="0">
        <dgm:presLayoutVars>
          <dgm:resizeHandles val="exact"/>
        </dgm:presLayoutVars>
      </dgm:prSet>
      <dgm:spPr/>
    </dgm:pt>
    <dgm:pt modelId="{64B18CC1-2A98-4273-A874-4A5A3A9B7CE4}" type="pres">
      <dgm:prSet presAssocID="{1672A5FA-A93B-49DE-8E9E-F4C6AF5FDE34}" presName="node" presStyleLbl="node1" presStyleIdx="0" presStyleCnt="5" custScaleX="127736" custScaleY="12058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9239F10-0027-4146-9DDE-9A4D6A8EDF16}" type="pres">
      <dgm:prSet presAssocID="{C551E17D-8401-4BF7-92CC-DEDE0A514763}" presName="sibTrans" presStyleLbl="sibTrans2D1" presStyleIdx="0" presStyleCnt="4"/>
      <dgm:spPr/>
      <dgm:t>
        <a:bodyPr/>
        <a:lstStyle/>
        <a:p>
          <a:endParaRPr lang="en-MY"/>
        </a:p>
      </dgm:t>
    </dgm:pt>
    <dgm:pt modelId="{825DA073-8546-4BFC-BC21-BB1D26DDA2BA}" type="pres">
      <dgm:prSet presAssocID="{C551E17D-8401-4BF7-92CC-DEDE0A514763}" presName="connectorText" presStyleLbl="sibTrans2D1" presStyleIdx="0" presStyleCnt="4"/>
      <dgm:spPr/>
      <dgm:t>
        <a:bodyPr/>
        <a:lstStyle/>
        <a:p>
          <a:endParaRPr lang="en-MY"/>
        </a:p>
      </dgm:t>
    </dgm:pt>
    <dgm:pt modelId="{34758F3D-CD2D-4DDA-ABFC-48E671E0AF8B}" type="pres">
      <dgm:prSet presAssocID="{12326142-206F-4040-9459-8DB736645E4D}" presName="node" presStyleLbl="node1" presStyleIdx="1" presStyleCnt="5" custScaleX="126209" custScaleY="12108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B1496EB-8E26-4489-9210-8576718F0507}" type="pres">
      <dgm:prSet presAssocID="{93720B14-758B-405A-A3F0-B48B56EEAF2B}" presName="sibTrans" presStyleLbl="sibTrans2D1" presStyleIdx="1" presStyleCnt="4"/>
      <dgm:spPr/>
      <dgm:t>
        <a:bodyPr/>
        <a:lstStyle/>
        <a:p>
          <a:endParaRPr lang="en-MY"/>
        </a:p>
      </dgm:t>
    </dgm:pt>
    <dgm:pt modelId="{CA3A0973-8319-4E92-A35B-022ACA14EBBE}" type="pres">
      <dgm:prSet presAssocID="{93720B14-758B-405A-A3F0-B48B56EEAF2B}" presName="connectorText" presStyleLbl="sibTrans2D1" presStyleIdx="1" presStyleCnt="4"/>
      <dgm:spPr/>
      <dgm:t>
        <a:bodyPr/>
        <a:lstStyle/>
        <a:p>
          <a:endParaRPr lang="en-MY"/>
        </a:p>
      </dgm:t>
    </dgm:pt>
    <dgm:pt modelId="{9C9CFEF0-C3A7-4420-ACF1-806CCFC6DAA1}" type="pres">
      <dgm:prSet presAssocID="{28D1BD83-248F-47A3-9316-4AAFCFDC2AD8}" presName="node" presStyleLbl="node1" presStyleIdx="2" presStyleCnt="5" custScaleX="123800" custScaleY="116779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57747CB-84CB-4C2A-A31B-F420C6186CA5}" type="pres">
      <dgm:prSet presAssocID="{0DC69B5B-1035-4BD9-9C0E-8B003A63E7E1}" presName="sibTrans" presStyleLbl="sibTrans2D1" presStyleIdx="2" presStyleCnt="4"/>
      <dgm:spPr/>
      <dgm:t>
        <a:bodyPr/>
        <a:lstStyle/>
        <a:p>
          <a:endParaRPr lang="en-MY"/>
        </a:p>
      </dgm:t>
    </dgm:pt>
    <dgm:pt modelId="{C1C13344-1BC5-4C9C-9113-3F0700D73F26}" type="pres">
      <dgm:prSet presAssocID="{0DC69B5B-1035-4BD9-9C0E-8B003A63E7E1}" presName="connectorText" presStyleLbl="sibTrans2D1" presStyleIdx="2" presStyleCnt="4"/>
      <dgm:spPr/>
      <dgm:t>
        <a:bodyPr/>
        <a:lstStyle/>
        <a:p>
          <a:endParaRPr lang="en-MY"/>
        </a:p>
      </dgm:t>
    </dgm:pt>
    <dgm:pt modelId="{0A22C523-B5EF-4F9A-851E-D06C53E7F337}" type="pres">
      <dgm:prSet presAssocID="{F3B9FA5A-311F-4569-861A-8CD14EC6BFA1}" presName="node" presStyleLbl="node1" presStyleIdx="3" presStyleCnt="5" custScaleX="123869" custScaleY="10809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0A86943-07EB-45AA-A4E0-44EC5F92F080}" type="pres">
      <dgm:prSet presAssocID="{049092EE-428B-437D-A256-C392A1C890D0}" presName="sibTrans" presStyleLbl="sibTrans2D1" presStyleIdx="3" presStyleCnt="4"/>
      <dgm:spPr/>
      <dgm:t>
        <a:bodyPr/>
        <a:lstStyle/>
        <a:p>
          <a:endParaRPr lang="en-MY"/>
        </a:p>
      </dgm:t>
    </dgm:pt>
    <dgm:pt modelId="{99BFE255-84C2-4721-BDC3-5C69DA181569}" type="pres">
      <dgm:prSet presAssocID="{049092EE-428B-437D-A256-C392A1C890D0}" presName="connectorText" presStyleLbl="sibTrans2D1" presStyleIdx="3" presStyleCnt="4"/>
      <dgm:spPr/>
      <dgm:t>
        <a:bodyPr/>
        <a:lstStyle/>
        <a:p>
          <a:endParaRPr lang="en-MY"/>
        </a:p>
      </dgm:t>
    </dgm:pt>
    <dgm:pt modelId="{7FE388D6-60BF-493C-8DDD-8148DC8E9AD0}" type="pres">
      <dgm:prSet presAssocID="{9679597B-EBFD-46E0-A7A8-AC0FED5042E5}" presName="node" presStyleLbl="node1" presStyleIdx="4" presStyleCnt="5" custScaleX="125379" custScaleY="8830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11C516A8-ECC8-4E72-908D-2FF14072ABCC}" type="presOf" srcId="{28D1BD83-248F-47A3-9316-4AAFCFDC2AD8}" destId="{9C9CFEF0-C3A7-4420-ACF1-806CCFC6DAA1}" srcOrd="0" destOrd="0" presId="urn:microsoft.com/office/officeart/2005/8/layout/process2"/>
    <dgm:cxn modelId="{BC2FD94C-F713-4350-8F95-BAB32332580A}" type="presOf" srcId="{1672A5FA-A93B-49DE-8E9E-F4C6AF5FDE34}" destId="{64B18CC1-2A98-4273-A874-4A5A3A9B7CE4}" srcOrd="0" destOrd="0" presId="urn:microsoft.com/office/officeart/2005/8/layout/process2"/>
    <dgm:cxn modelId="{BC5B49DA-5DF8-4D6E-A752-197E261B362C}" type="presOf" srcId="{93720B14-758B-405A-A3F0-B48B56EEAF2B}" destId="{8B1496EB-8E26-4489-9210-8576718F0507}" srcOrd="0" destOrd="0" presId="urn:microsoft.com/office/officeart/2005/8/layout/process2"/>
    <dgm:cxn modelId="{F353E898-277D-4195-9B36-5D482F52CA02}" type="presOf" srcId="{F3B9FA5A-311F-4569-861A-8CD14EC6BFA1}" destId="{0A22C523-B5EF-4F9A-851E-D06C53E7F337}" srcOrd="0" destOrd="0" presId="urn:microsoft.com/office/officeart/2005/8/layout/process2"/>
    <dgm:cxn modelId="{4C97A358-BA6C-4C23-B963-A24A8D430E1F}" type="presOf" srcId="{0DC69B5B-1035-4BD9-9C0E-8B003A63E7E1}" destId="{657747CB-84CB-4C2A-A31B-F420C6186CA5}" srcOrd="0" destOrd="0" presId="urn:microsoft.com/office/officeart/2005/8/layout/process2"/>
    <dgm:cxn modelId="{E9348530-BD3D-4ADE-A5F5-70A53D11A994}" type="presOf" srcId="{049092EE-428B-437D-A256-C392A1C890D0}" destId="{99BFE255-84C2-4721-BDC3-5C69DA181569}" srcOrd="1" destOrd="0" presId="urn:microsoft.com/office/officeart/2005/8/layout/process2"/>
    <dgm:cxn modelId="{4FD91A31-0782-4933-95F5-5FA089539C52}" srcId="{A4CADBB4-7E8D-490F-825A-7C003F47E652}" destId="{12326142-206F-4040-9459-8DB736645E4D}" srcOrd="1" destOrd="0" parTransId="{98271C4E-C39B-4D52-B275-D136566B4D2D}" sibTransId="{93720B14-758B-405A-A3F0-B48B56EEAF2B}"/>
    <dgm:cxn modelId="{F3305F9B-B527-4BFB-AC99-910991628AFB}" srcId="{A4CADBB4-7E8D-490F-825A-7C003F47E652}" destId="{F3B9FA5A-311F-4569-861A-8CD14EC6BFA1}" srcOrd="3" destOrd="0" parTransId="{8511DFF0-769B-49CA-87A7-56E74D12EB85}" sibTransId="{049092EE-428B-437D-A256-C392A1C890D0}"/>
    <dgm:cxn modelId="{3C998749-D08C-485B-B34E-EBF8E4F7614C}" type="presOf" srcId="{049092EE-428B-437D-A256-C392A1C890D0}" destId="{70A86943-07EB-45AA-A4E0-44EC5F92F080}" srcOrd="0" destOrd="0" presId="urn:microsoft.com/office/officeart/2005/8/layout/process2"/>
    <dgm:cxn modelId="{464346C3-7106-417F-A1CC-A6CFA65BDF43}" type="presOf" srcId="{9679597B-EBFD-46E0-A7A8-AC0FED5042E5}" destId="{7FE388D6-60BF-493C-8DDD-8148DC8E9AD0}" srcOrd="0" destOrd="0" presId="urn:microsoft.com/office/officeart/2005/8/layout/process2"/>
    <dgm:cxn modelId="{AF21353F-41D9-40C6-855F-4E82C18664F3}" type="presOf" srcId="{A4CADBB4-7E8D-490F-825A-7C003F47E652}" destId="{F93CA1AE-CA6A-419B-8B01-33CCB379DAE8}" srcOrd="0" destOrd="0" presId="urn:microsoft.com/office/officeart/2005/8/layout/process2"/>
    <dgm:cxn modelId="{24EAB34F-7F4E-448C-962F-6D440FF0E5FA}" srcId="{A4CADBB4-7E8D-490F-825A-7C003F47E652}" destId="{9679597B-EBFD-46E0-A7A8-AC0FED5042E5}" srcOrd="4" destOrd="0" parTransId="{3F6ECEB1-3A8E-4A15-B12F-F00014AB42AC}" sibTransId="{28C469D1-D739-42F2-BB1F-19B62E09D40F}"/>
    <dgm:cxn modelId="{593056F6-5375-496F-BF24-FE00CBBFA85B}" type="presOf" srcId="{C551E17D-8401-4BF7-92CC-DEDE0A514763}" destId="{09239F10-0027-4146-9DDE-9A4D6A8EDF16}" srcOrd="0" destOrd="0" presId="urn:microsoft.com/office/officeart/2005/8/layout/process2"/>
    <dgm:cxn modelId="{21DC05C4-02E7-4E6E-B39B-8C48932C1271}" type="presOf" srcId="{C551E17D-8401-4BF7-92CC-DEDE0A514763}" destId="{825DA073-8546-4BFC-BC21-BB1D26DDA2BA}" srcOrd="1" destOrd="0" presId="urn:microsoft.com/office/officeart/2005/8/layout/process2"/>
    <dgm:cxn modelId="{206373FA-3FFB-42A8-81A3-BBEC66E3E3C4}" type="presOf" srcId="{93720B14-758B-405A-A3F0-B48B56EEAF2B}" destId="{CA3A0973-8319-4E92-A35B-022ACA14EBBE}" srcOrd="1" destOrd="0" presId="urn:microsoft.com/office/officeart/2005/8/layout/process2"/>
    <dgm:cxn modelId="{B3DD9FD9-5C0C-4C76-94B0-D684DA4D6BB4}" type="presOf" srcId="{0DC69B5B-1035-4BD9-9C0E-8B003A63E7E1}" destId="{C1C13344-1BC5-4C9C-9113-3F0700D73F26}" srcOrd="1" destOrd="0" presId="urn:microsoft.com/office/officeart/2005/8/layout/process2"/>
    <dgm:cxn modelId="{554B69C8-4E30-4908-9E25-FDCE59948950}" type="presOf" srcId="{12326142-206F-4040-9459-8DB736645E4D}" destId="{34758F3D-CD2D-4DDA-ABFC-48E671E0AF8B}" srcOrd="0" destOrd="0" presId="urn:microsoft.com/office/officeart/2005/8/layout/process2"/>
    <dgm:cxn modelId="{6D6B3D86-89FD-40E6-A11D-108B47845FC2}" srcId="{A4CADBB4-7E8D-490F-825A-7C003F47E652}" destId="{28D1BD83-248F-47A3-9316-4AAFCFDC2AD8}" srcOrd="2" destOrd="0" parTransId="{C1385F1A-4800-4447-A174-51AC3972028E}" sibTransId="{0DC69B5B-1035-4BD9-9C0E-8B003A63E7E1}"/>
    <dgm:cxn modelId="{7A03F751-EA22-4C39-BBCB-B4D0D8314C2D}" srcId="{A4CADBB4-7E8D-490F-825A-7C003F47E652}" destId="{1672A5FA-A93B-49DE-8E9E-F4C6AF5FDE34}" srcOrd="0" destOrd="0" parTransId="{B7871E63-2D31-4590-9D25-204D4113BDCC}" sibTransId="{C551E17D-8401-4BF7-92CC-DEDE0A514763}"/>
    <dgm:cxn modelId="{DDEEEA48-6A67-44BD-993D-A707BEAA28FA}" type="presParOf" srcId="{F93CA1AE-CA6A-419B-8B01-33CCB379DAE8}" destId="{64B18CC1-2A98-4273-A874-4A5A3A9B7CE4}" srcOrd="0" destOrd="0" presId="urn:microsoft.com/office/officeart/2005/8/layout/process2"/>
    <dgm:cxn modelId="{376E6F93-1F02-4B66-8B5F-30FFFFDB2AEA}" type="presParOf" srcId="{F93CA1AE-CA6A-419B-8B01-33CCB379DAE8}" destId="{09239F10-0027-4146-9DDE-9A4D6A8EDF16}" srcOrd="1" destOrd="0" presId="urn:microsoft.com/office/officeart/2005/8/layout/process2"/>
    <dgm:cxn modelId="{835112D5-6101-4BF8-93C7-5D6DDB9F58D6}" type="presParOf" srcId="{09239F10-0027-4146-9DDE-9A4D6A8EDF16}" destId="{825DA073-8546-4BFC-BC21-BB1D26DDA2BA}" srcOrd="0" destOrd="0" presId="urn:microsoft.com/office/officeart/2005/8/layout/process2"/>
    <dgm:cxn modelId="{FCB2F56B-4416-459E-886B-3B82694C529C}" type="presParOf" srcId="{F93CA1AE-CA6A-419B-8B01-33CCB379DAE8}" destId="{34758F3D-CD2D-4DDA-ABFC-48E671E0AF8B}" srcOrd="2" destOrd="0" presId="urn:microsoft.com/office/officeart/2005/8/layout/process2"/>
    <dgm:cxn modelId="{E563AEEE-6EFF-4D0D-B60F-577DE4E91DDA}" type="presParOf" srcId="{F93CA1AE-CA6A-419B-8B01-33CCB379DAE8}" destId="{8B1496EB-8E26-4489-9210-8576718F0507}" srcOrd="3" destOrd="0" presId="urn:microsoft.com/office/officeart/2005/8/layout/process2"/>
    <dgm:cxn modelId="{76FB8003-06BD-4945-915A-B1CA4BC2402E}" type="presParOf" srcId="{8B1496EB-8E26-4489-9210-8576718F0507}" destId="{CA3A0973-8319-4E92-A35B-022ACA14EBBE}" srcOrd="0" destOrd="0" presId="urn:microsoft.com/office/officeart/2005/8/layout/process2"/>
    <dgm:cxn modelId="{B7487F32-35A5-4F4A-8E73-DF42B90017A3}" type="presParOf" srcId="{F93CA1AE-CA6A-419B-8B01-33CCB379DAE8}" destId="{9C9CFEF0-C3A7-4420-ACF1-806CCFC6DAA1}" srcOrd="4" destOrd="0" presId="urn:microsoft.com/office/officeart/2005/8/layout/process2"/>
    <dgm:cxn modelId="{9D64C378-719C-4B71-8206-F03C89CFCD33}" type="presParOf" srcId="{F93CA1AE-CA6A-419B-8B01-33CCB379DAE8}" destId="{657747CB-84CB-4C2A-A31B-F420C6186CA5}" srcOrd="5" destOrd="0" presId="urn:microsoft.com/office/officeart/2005/8/layout/process2"/>
    <dgm:cxn modelId="{F86AAA10-A72C-4F2D-A024-B7B7818785A5}" type="presParOf" srcId="{657747CB-84CB-4C2A-A31B-F420C6186CA5}" destId="{C1C13344-1BC5-4C9C-9113-3F0700D73F26}" srcOrd="0" destOrd="0" presId="urn:microsoft.com/office/officeart/2005/8/layout/process2"/>
    <dgm:cxn modelId="{DBF5F523-8F27-47F6-ACF1-457B8D4A096A}" type="presParOf" srcId="{F93CA1AE-CA6A-419B-8B01-33CCB379DAE8}" destId="{0A22C523-B5EF-4F9A-851E-D06C53E7F337}" srcOrd="6" destOrd="0" presId="urn:microsoft.com/office/officeart/2005/8/layout/process2"/>
    <dgm:cxn modelId="{8CD6273E-A7D7-4849-BB24-0DA53E1216AF}" type="presParOf" srcId="{F93CA1AE-CA6A-419B-8B01-33CCB379DAE8}" destId="{70A86943-07EB-45AA-A4E0-44EC5F92F080}" srcOrd="7" destOrd="0" presId="urn:microsoft.com/office/officeart/2005/8/layout/process2"/>
    <dgm:cxn modelId="{7AD38B69-9028-46CC-A0AC-644DCDD0280B}" type="presParOf" srcId="{70A86943-07EB-45AA-A4E0-44EC5F92F080}" destId="{99BFE255-84C2-4721-BDC3-5C69DA181569}" srcOrd="0" destOrd="0" presId="urn:microsoft.com/office/officeart/2005/8/layout/process2"/>
    <dgm:cxn modelId="{194F50E5-16AF-4CE8-9017-FF5C8BFA8A0C}" type="presParOf" srcId="{F93CA1AE-CA6A-419B-8B01-33CCB379DAE8}" destId="{7FE388D6-60BF-493C-8DDD-8148DC8E9AD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CADBB4-7E8D-490F-825A-7C003F47E652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672A5FA-A93B-49DE-8E9E-F4C6AF5FDE34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400" b="1" dirty="0" err="1" smtClean="0"/>
            <a:t>Lawatan</a:t>
          </a:r>
          <a:r>
            <a:rPr lang="en-MY" sz="1400" b="1" dirty="0" smtClean="0"/>
            <a:t> PPL (</a:t>
          </a:r>
          <a:r>
            <a:rPr lang="en-MY" sz="1400" b="1" dirty="0" err="1" smtClean="0"/>
            <a:t>semakan</a:t>
          </a:r>
          <a:r>
            <a:rPr lang="en-MY" sz="1400" b="1" dirty="0" smtClean="0"/>
            <a:t> portfolio, </a:t>
          </a:r>
          <a:r>
            <a:rPr lang="en-MY" sz="1400" b="1" dirty="0" err="1" smtClean="0"/>
            <a:t>pemantauan</a:t>
          </a:r>
          <a:r>
            <a:rPr lang="en-MY" sz="1400" b="1" dirty="0" smtClean="0"/>
            <a:t> </a:t>
          </a:r>
          <a:r>
            <a:rPr lang="en-MY" sz="1400" b="1" dirty="0" err="1" smtClean="0"/>
            <a:t>peperiksaan</a:t>
          </a:r>
          <a:r>
            <a:rPr lang="en-MY" sz="1400" b="1" dirty="0" smtClean="0"/>
            <a:t> </a:t>
          </a:r>
          <a:r>
            <a:rPr lang="en-MY" sz="1400" b="1" dirty="0" err="1" smtClean="0"/>
            <a:t>akhir</a:t>
          </a:r>
          <a:r>
            <a:rPr lang="en-MY" sz="1400" b="1" dirty="0" smtClean="0"/>
            <a:t> </a:t>
          </a:r>
          <a:r>
            <a:rPr lang="en-MY" sz="1400" b="1" dirty="0" err="1" smtClean="0"/>
            <a:t>dan</a:t>
          </a:r>
          <a:r>
            <a:rPr lang="en-MY" sz="1400" b="1" dirty="0" smtClean="0"/>
            <a:t> </a:t>
          </a:r>
          <a:r>
            <a:rPr lang="en-MY" sz="1400" b="1" dirty="0" err="1" smtClean="0"/>
            <a:t>pengesahan</a:t>
          </a:r>
          <a:r>
            <a:rPr lang="en-MY" sz="1400" b="1" dirty="0" smtClean="0"/>
            <a:t> </a:t>
          </a:r>
          <a:r>
            <a:rPr lang="en-MY" sz="1400" b="1" dirty="0" err="1" smtClean="0"/>
            <a:t>borang</a:t>
          </a:r>
          <a:r>
            <a:rPr lang="en-MY" sz="1400" b="1" dirty="0" smtClean="0"/>
            <a:t> T1003)</a:t>
          </a:r>
          <a:endParaRPr lang="en-MY" sz="1400" b="1" dirty="0"/>
        </a:p>
      </dgm:t>
    </dgm:pt>
    <dgm:pt modelId="{B7871E63-2D31-4590-9D25-204D4113BDCC}" type="parTrans" cxnId="{7A03F751-EA22-4C39-BBCB-B4D0D8314C2D}">
      <dgm:prSet/>
      <dgm:spPr/>
      <dgm:t>
        <a:bodyPr/>
        <a:lstStyle/>
        <a:p>
          <a:endParaRPr lang="en-MY"/>
        </a:p>
      </dgm:t>
    </dgm:pt>
    <dgm:pt modelId="{C551E17D-8401-4BF7-92CC-DEDE0A514763}" type="sibTrans" cxnId="{7A03F751-EA22-4C39-BBCB-B4D0D8314C2D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9679597B-EBFD-46E0-A7A8-AC0FED5042E5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400" b="1" dirty="0" err="1" smtClean="0"/>
            <a:t>Mesyuarat</a:t>
          </a:r>
          <a:r>
            <a:rPr lang="en-MY" sz="1400" b="1" dirty="0" smtClean="0"/>
            <a:t> </a:t>
          </a:r>
          <a:r>
            <a:rPr lang="en-MY" sz="1400" b="1" dirty="0" err="1" smtClean="0"/>
            <a:t>Persijilan</a:t>
          </a:r>
          <a:r>
            <a:rPr lang="en-MY" sz="1400" b="1" dirty="0" smtClean="0"/>
            <a:t> </a:t>
          </a:r>
          <a:r>
            <a:rPr lang="en-MY" sz="1400" b="1" dirty="0" err="1" smtClean="0"/>
            <a:t>Kemahiran</a:t>
          </a:r>
          <a:r>
            <a:rPr lang="en-MY" sz="1400" b="1" dirty="0" smtClean="0"/>
            <a:t> Malaysia </a:t>
          </a:r>
          <a:r>
            <a:rPr lang="en-MY" sz="1400" b="1" dirty="0" err="1" smtClean="0"/>
            <a:t>Peringkat</a:t>
          </a:r>
          <a:r>
            <a:rPr lang="en-MY" sz="1400" b="1" dirty="0" smtClean="0"/>
            <a:t> JTM</a:t>
          </a:r>
          <a:endParaRPr lang="en-MY" sz="1400" b="1" dirty="0"/>
        </a:p>
      </dgm:t>
    </dgm:pt>
    <dgm:pt modelId="{3F6ECEB1-3A8E-4A15-B12F-F00014AB42AC}" type="parTrans" cxnId="{24EAB34F-7F4E-448C-962F-6D440FF0E5FA}">
      <dgm:prSet/>
      <dgm:spPr/>
      <dgm:t>
        <a:bodyPr/>
        <a:lstStyle/>
        <a:p>
          <a:endParaRPr lang="en-MY"/>
        </a:p>
      </dgm:t>
    </dgm:pt>
    <dgm:pt modelId="{28C469D1-D739-42F2-BB1F-19B62E09D40F}" type="sibTrans" cxnId="{24EAB34F-7F4E-448C-962F-6D440FF0E5FA}">
      <dgm:prSet/>
      <dgm:spPr/>
      <dgm:t>
        <a:bodyPr/>
        <a:lstStyle/>
        <a:p>
          <a:endParaRPr lang="en-MY"/>
        </a:p>
      </dgm:t>
    </dgm:pt>
    <dgm:pt modelId="{12326142-206F-4040-9459-8DB736645E4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400" b="1" dirty="0" err="1" smtClean="0"/>
            <a:t>Mesyuarat</a:t>
          </a:r>
          <a:r>
            <a:rPr lang="en-MY" sz="1400" b="1" dirty="0" smtClean="0"/>
            <a:t> </a:t>
          </a:r>
          <a:r>
            <a:rPr lang="en-MY" sz="1400" b="1" dirty="0" err="1" smtClean="0"/>
            <a:t>Pengesahan</a:t>
          </a:r>
          <a:r>
            <a:rPr lang="en-MY" sz="1400" b="1" dirty="0" smtClean="0"/>
            <a:t> </a:t>
          </a:r>
          <a:r>
            <a:rPr lang="en-MY" sz="1400" b="1" dirty="0" err="1" smtClean="0"/>
            <a:t>Keputusan</a:t>
          </a:r>
          <a:r>
            <a:rPr lang="en-MY" sz="1400" b="1" dirty="0" smtClean="0"/>
            <a:t> </a:t>
          </a:r>
          <a:r>
            <a:rPr lang="en-MY" sz="1400" b="1" dirty="0" err="1" smtClean="0"/>
            <a:t>Pelajar</a:t>
          </a:r>
          <a:r>
            <a:rPr lang="en-MY" sz="1400" b="1" dirty="0" smtClean="0"/>
            <a:t> di </a:t>
          </a:r>
          <a:r>
            <a:rPr lang="en-MY" sz="1400" b="1" dirty="0" err="1" smtClean="0"/>
            <a:t>peringkat</a:t>
          </a:r>
          <a:r>
            <a:rPr lang="en-MY" sz="1400" b="1" dirty="0" smtClean="0"/>
            <a:t> </a:t>
          </a:r>
          <a:r>
            <a:rPr lang="en-MY" sz="1400" b="1" dirty="0" err="1" smtClean="0"/>
            <a:t>Institut</a:t>
          </a:r>
          <a:endParaRPr lang="en-MY" sz="1400" b="1" dirty="0"/>
        </a:p>
      </dgm:t>
    </dgm:pt>
    <dgm:pt modelId="{98271C4E-C39B-4D52-B275-D136566B4D2D}" type="parTrans" cxnId="{4FD91A31-0782-4933-95F5-5FA089539C52}">
      <dgm:prSet/>
      <dgm:spPr/>
      <dgm:t>
        <a:bodyPr/>
        <a:lstStyle/>
        <a:p>
          <a:endParaRPr lang="en-MY"/>
        </a:p>
      </dgm:t>
    </dgm:pt>
    <dgm:pt modelId="{93720B14-758B-405A-A3F0-B48B56EEAF2B}" type="sibTrans" cxnId="{4FD91A31-0782-4933-95F5-5FA089539C5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28D1BD83-248F-47A3-9316-4AAFCFDC2AD8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400" b="1" dirty="0" err="1" smtClean="0"/>
            <a:t>Sediakan</a:t>
          </a:r>
          <a:r>
            <a:rPr lang="en-MY" sz="1400" b="1" dirty="0" smtClean="0"/>
            <a:t> </a:t>
          </a:r>
          <a:r>
            <a:rPr lang="en-MY" sz="1400" b="1" dirty="0" err="1" smtClean="0"/>
            <a:t>Borang</a:t>
          </a:r>
          <a:r>
            <a:rPr lang="en-MY" sz="1400" b="1" dirty="0" smtClean="0"/>
            <a:t> BK-T14-06 </a:t>
          </a:r>
          <a:endParaRPr lang="en-MY" sz="1400" b="1" dirty="0"/>
        </a:p>
      </dgm:t>
    </dgm:pt>
    <dgm:pt modelId="{C1385F1A-4800-4447-A174-51AC3972028E}" type="parTrans" cxnId="{6D6B3D86-89FD-40E6-A11D-108B47845FC2}">
      <dgm:prSet/>
      <dgm:spPr/>
      <dgm:t>
        <a:bodyPr/>
        <a:lstStyle/>
        <a:p>
          <a:endParaRPr lang="en-MY"/>
        </a:p>
      </dgm:t>
    </dgm:pt>
    <dgm:pt modelId="{0DC69B5B-1035-4BD9-9C0E-8B003A63E7E1}" type="sibTrans" cxnId="{6D6B3D86-89FD-40E6-A11D-108B47845FC2}">
      <dgm:prSet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MY"/>
        </a:p>
      </dgm:t>
    </dgm:pt>
    <dgm:pt modelId="{E1D3347A-3746-4689-A7F9-D96E17A880CB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MY" sz="1400" b="1" dirty="0" err="1" smtClean="0"/>
            <a:t>Lawatan</a:t>
          </a:r>
          <a:r>
            <a:rPr lang="en-MY" sz="1400" b="1" dirty="0" smtClean="0"/>
            <a:t> PN (</a:t>
          </a:r>
          <a:r>
            <a:rPr lang="en-MY" sz="1400" b="1" dirty="0" err="1" smtClean="0"/>
            <a:t>Pengesahan</a:t>
          </a:r>
          <a:r>
            <a:rPr lang="en-MY" sz="1400" b="1" dirty="0" smtClean="0"/>
            <a:t> </a:t>
          </a:r>
          <a:r>
            <a:rPr lang="en-MY" sz="1400" b="1" dirty="0" err="1" smtClean="0"/>
            <a:t>keputusan</a:t>
          </a:r>
          <a:r>
            <a:rPr lang="en-MY" sz="1400" b="1" dirty="0" smtClean="0"/>
            <a:t> </a:t>
          </a:r>
          <a:r>
            <a:rPr lang="en-MY" sz="1400" b="1" dirty="0" err="1" smtClean="0"/>
            <a:t>Latihan</a:t>
          </a:r>
          <a:r>
            <a:rPr lang="en-MY" sz="1400" b="1" dirty="0" smtClean="0"/>
            <a:t> </a:t>
          </a:r>
          <a:r>
            <a:rPr lang="en-MY" sz="1400" b="1" dirty="0" err="1" smtClean="0"/>
            <a:t>Industri</a:t>
          </a:r>
          <a:r>
            <a:rPr lang="en-MY" sz="1400" b="1" dirty="0" smtClean="0"/>
            <a:t>)</a:t>
          </a:r>
          <a:endParaRPr lang="en-MY" sz="1400" b="1" dirty="0"/>
        </a:p>
      </dgm:t>
    </dgm:pt>
    <dgm:pt modelId="{93C45912-EEBF-4614-B335-41FA4ABE9E6C}" type="parTrans" cxnId="{3BD40080-1350-4975-914E-A5A06E8DEFAD}">
      <dgm:prSet/>
      <dgm:spPr/>
      <dgm:t>
        <a:bodyPr/>
        <a:lstStyle/>
        <a:p>
          <a:endParaRPr lang="en-MY"/>
        </a:p>
      </dgm:t>
    </dgm:pt>
    <dgm:pt modelId="{B1F91EDD-67C7-486F-A0BE-8012552E4207}" type="sibTrans" cxnId="{3BD40080-1350-4975-914E-A5A06E8DEFAD}">
      <dgm:prSet/>
      <dgm:spPr/>
      <dgm:t>
        <a:bodyPr/>
        <a:lstStyle/>
        <a:p>
          <a:endParaRPr lang="en-MY"/>
        </a:p>
      </dgm:t>
    </dgm:pt>
    <dgm:pt modelId="{F93CA1AE-CA6A-419B-8B01-33CCB379DAE8}" type="pres">
      <dgm:prSet presAssocID="{A4CADBB4-7E8D-490F-825A-7C003F47E652}" presName="linearFlow" presStyleCnt="0">
        <dgm:presLayoutVars>
          <dgm:resizeHandles val="exact"/>
        </dgm:presLayoutVars>
      </dgm:prSet>
      <dgm:spPr/>
    </dgm:pt>
    <dgm:pt modelId="{64B18CC1-2A98-4273-A874-4A5A3A9B7CE4}" type="pres">
      <dgm:prSet presAssocID="{1672A5FA-A93B-49DE-8E9E-F4C6AF5FDE34}" presName="node" presStyleLbl="node1" presStyleIdx="0" presStyleCnt="5" custScaleX="127736" custScaleY="8885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9239F10-0027-4146-9DDE-9A4D6A8EDF16}" type="pres">
      <dgm:prSet presAssocID="{C551E17D-8401-4BF7-92CC-DEDE0A514763}" presName="sibTrans" presStyleLbl="sibTrans2D1" presStyleIdx="0" presStyleCnt="4"/>
      <dgm:spPr/>
      <dgm:t>
        <a:bodyPr/>
        <a:lstStyle/>
        <a:p>
          <a:endParaRPr lang="en-MY"/>
        </a:p>
      </dgm:t>
    </dgm:pt>
    <dgm:pt modelId="{825DA073-8546-4BFC-BC21-BB1D26DDA2BA}" type="pres">
      <dgm:prSet presAssocID="{C551E17D-8401-4BF7-92CC-DEDE0A514763}" presName="connectorText" presStyleLbl="sibTrans2D1" presStyleIdx="0" presStyleCnt="4"/>
      <dgm:spPr/>
      <dgm:t>
        <a:bodyPr/>
        <a:lstStyle/>
        <a:p>
          <a:endParaRPr lang="en-MY"/>
        </a:p>
      </dgm:t>
    </dgm:pt>
    <dgm:pt modelId="{2E041A80-F92E-4B37-B910-B25DB1CC25C9}" type="pres">
      <dgm:prSet presAssocID="{E1D3347A-3746-4689-A7F9-D96E17A880CB}" presName="node" presStyleLbl="node1" presStyleIdx="1" presStyleCnt="5" custScaleX="130810" custScaleY="7004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5D523F43-463F-474E-A028-C9D76C6B3C50}" type="pres">
      <dgm:prSet presAssocID="{B1F91EDD-67C7-486F-A0BE-8012552E4207}" presName="sibTrans" presStyleLbl="sibTrans2D1" presStyleIdx="1" presStyleCnt="4"/>
      <dgm:spPr/>
      <dgm:t>
        <a:bodyPr/>
        <a:lstStyle/>
        <a:p>
          <a:endParaRPr lang="en-MY"/>
        </a:p>
      </dgm:t>
    </dgm:pt>
    <dgm:pt modelId="{9C7BE0E3-21BB-463B-A38C-6B46B16A6BC4}" type="pres">
      <dgm:prSet presAssocID="{B1F91EDD-67C7-486F-A0BE-8012552E4207}" presName="connectorText" presStyleLbl="sibTrans2D1" presStyleIdx="1" presStyleCnt="4"/>
      <dgm:spPr/>
      <dgm:t>
        <a:bodyPr/>
        <a:lstStyle/>
        <a:p>
          <a:endParaRPr lang="en-MY"/>
        </a:p>
      </dgm:t>
    </dgm:pt>
    <dgm:pt modelId="{34758F3D-CD2D-4DDA-ABFC-48E671E0AF8B}" type="pres">
      <dgm:prSet presAssocID="{12326142-206F-4040-9459-8DB736645E4D}" presName="node" presStyleLbl="node1" presStyleIdx="2" presStyleCnt="5" custScaleX="126209" custScaleY="82671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B1496EB-8E26-4489-9210-8576718F0507}" type="pres">
      <dgm:prSet presAssocID="{93720B14-758B-405A-A3F0-B48B56EEAF2B}" presName="sibTrans" presStyleLbl="sibTrans2D1" presStyleIdx="2" presStyleCnt="4"/>
      <dgm:spPr/>
      <dgm:t>
        <a:bodyPr/>
        <a:lstStyle/>
        <a:p>
          <a:endParaRPr lang="en-MY"/>
        </a:p>
      </dgm:t>
    </dgm:pt>
    <dgm:pt modelId="{CA3A0973-8319-4E92-A35B-022ACA14EBBE}" type="pres">
      <dgm:prSet presAssocID="{93720B14-758B-405A-A3F0-B48B56EEAF2B}" presName="connectorText" presStyleLbl="sibTrans2D1" presStyleIdx="2" presStyleCnt="4"/>
      <dgm:spPr/>
      <dgm:t>
        <a:bodyPr/>
        <a:lstStyle/>
        <a:p>
          <a:endParaRPr lang="en-MY"/>
        </a:p>
      </dgm:t>
    </dgm:pt>
    <dgm:pt modelId="{9C9CFEF0-C3A7-4420-ACF1-806CCFC6DAA1}" type="pres">
      <dgm:prSet presAssocID="{28D1BD83-248F-47A3-9316-4AAFCFDC2AD8}" presName="node" presStyleLbl="node1" presStyleIdx="3" presStyleCnt="5" custScaleX="123800" custScaleY="6452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57747CB-84CB-4C2A-A31B-F420C6186CA5}" type="pres">
      <dgm:prSet presAssocID="{0DC69B5B-1035-4BD9-9C0E-8B003A63E7E1}" presName="sibTrans" presStyleLbl="sibTrans2D1" presStyleIdx="3" presStyleCnt="4"/>
      <dgm:spPr/>
      <dgm:t>
        <a:bodyPr/>
        <a:lstStyle/>
        <a:p>
          <a:endParaRPr lang="en-MY"/>
        </a:p>
      </dgm:t>
    </dgm:pt>
    <dgm:pt modelId="{C1C13344-1BC5-4C9C-9113-3F0700D73F26}" type="pres">
      <dgm:prSet presAssocID="{0DC69B5B-1035-4BD9-9C0E-8B003A63E7E1}" presName="connectorText" presStyleLbl="sibTrans2D1" presStyleIdx="3" presStyleCnt="4"/>
      <dgm:spPr/>
      <dgm:t>
        <a:bodyPr/>
        <a:lstStyle/>
        <a:p>
          <a:endParaRPr lang="en-MY"/>
        </a:p>
      </dgm:t>
    </dgm:pt>
    <dgm:pt modelId="{7FE388D6-60BF-493C-8DDD-8148DC8E9AD0}" type="pres">
      <dgm:prSet presAssocID="{9679597B-EBFD-46E0-A7A8-AC0FED5042E5}" presName="node" presStyleLbl="node1" presStyleIdx="4" presStyleCnt="5" custScaleX="125379" custScaleY="83531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1CE97D94-E41E-45F1-B690-D29B41005BBA}" type="presOf" srcId="{0DC69B5B-1035-4BD9-9C0E-8B003A63E7E1}" destId="{C1C13344-1BC5-4C9C-9113-3F0700D73F26}" srcOrd="1" destOrd="0" presId="urn:microsoft.com/office/officeart/2005/8/layout/process2"/>
    <dgm:cxn modelId="{60C51067-B5A0-4447-BDBC-02FAC0985B7A}" type="presOf" srcId="{C551E17D-8401-4BF7-92CC-DEDE0A514763}" destId="{825DA073-8546-4BFC-BC21-BB1D26DDA2BA}" srcOrd="1" destOrd="0" presId="urn:microsoft.com/office/officeart/2005/8/layout/process2"/>
    <dgm:cxn modelId="{E5E07FA4-C0DB-4700-BB07-E5F18D658899}" type="presOf" srcId="{93720B14-758B-405A-A3F0-B48B56EEAF2B}" destId="{CA3A0973-8319-4E92-A35B-022ACA14EBBE}" srcOrd="1" destOrd="0" presId="urn:microsoft.com/office/officeart/2005/8/layout/process2"/>
    <dgm:cxn modelId="{4CC1F347-0F74-44D7-991D-579C7D00C375}" type="presOf" srcId="{C551E17D-8401-4BF7-92CC-DEDE0A514763}" destId="{09239F10-0027-4146-9DDE-9A4D6A8EDF16}" srcOrd="0" destOrd="0" presId="urn:microsoft.com/office/officeart/2005/8/layout/process2"/>
    <dgm:cxn modelId="{D58562AD-0594-4A62-A47B-2C852F937210}" type="presOf" srcId="{93720B14-758B-405A-A3F0-B48B56EEAF2B}" destId="{8B1496EB-8E26-4489-9210-8576718F0507}" srcOrd="0" destOrd="0" presId="urn:microsoft.com/office/officeart/2005/8/layout/process2"/>
    <dgm:cxn modelId="{E829F2D5-A40D-41AB-A4C3-EEDF0B383800}" type="presOf" srcId="{A4CADBB4-7E8D-490F-825A-7C003F47E652}" destId="{F93CA1AE-CA6A-419B-8B01-33CCB379DAE8}" srcOrd="0" destOrd="0" presId="urn:microsoft.com/office/officeart/2005/8/layout/process2"/>
    <dgm:cxn modelId="{4FD91A31-0782-4933-95F5-5FA089539C52}" srcId="{A4CADBB4-7E8D-490F-825A-7C003F47E652}" destId="{12326142-206F-4040-9459-8DB736645E4D}" srcOrd="2" destOrd="0" parTransId="{98271C4E-C39B-4D52-B275-D136566B4D2D}" sibTransId="{93720B14-758B-405A-A3F0-B48B56EEAF2B}"/>
    <dgm:cxn modelId="{37CE57F1-FABF-4FF9-A5F9-F2BDEF393FEB}" type="presOf" srcId="{1672A5FA-A93B-49DE-8E9E-F4C6AF5FDE34}" destId="{64B18CC1-2A98-4273-A874-4A5A3A9B7CE4}" srcOrd="0" destOrd="0" presId="urn:microsoft.com/office/officeart/2005/8/layout/process2"/>
    <dgm:cxn modelId="{2CCD1AFB-5859-4EF1-8447-733F0B5D047D}" type="presOf" srcId="{12326142-206F-4040-9459-8DB736645E4D}" destId="{34758F3D-CD2D-4DDA-ABFC-48E671E0AF8B}" srcOrd="0" destOrd="0" presId="urn:microsoft.com/office/officeart/2005/8/layout/process2"/>
    <dgm:cxn modelId="{9CB02CE1-9DE8-4862-8457-E753A18CBF7F}" type="presOf" srcId="{B1F91EDD-67C7-486F-A0BE-8012552E4207}" destId="{9C7BE0E3-21BB-463B-A38C-6B46B16A6BC4}" srcOrd="1" destOrd="0" presId="urn:microsoft.com/office/officeart/2005/8/layout/process2"/>
    <dgm:cxn modelId="{E3247959-A343-4046-976B-16A7CE9A25D6}" type="presOf" srcId="{9679597B-EBFD-46E0-A7A8-AC0FED5042E5}" destId="{7FE388D6-60BF-493C-8DDD-8148DC8E9AD0}" srcOrd="0" destOrd="0" presId="urn:microsoft.com/office/officeart/2005/8/layout/process2"/>
    <dgm:cxn modelId="{24EAB34F-7F4E-448C-962F-6D440FF0E5FA}" srcId="{A4CADBB4-7E8D-490F-825A-7C003F47E652}" destId="{9679597B-EBFD-46E0-A7A8-AC0FED5042E5}" srcOrd="4" destOrd="0" parTransId="{3F6ECEB1-3A8E-4A15-B12F-F00014AB42AC}" sibTransId="{28C469D1-D739-42F2-BB1F-19B62E09D40F}"/>
    <dgm:cxn modelId="{6DA6F073-9662-4AF3-85A3-4C7ED5C48CC7}" type="presOf" srcId="{28D1BD83-248F-47A3-9316-4AAFCFDC2AD8}" destId="{9C9CFEF0-C3A7-4420-ACF1-806CCFC6DAA1}" srcOrd="0" destOrd="0" presId="urn:microsoft.com/office/officeart/2005/8/layout/process2"/>
    <dgm:cxn modelId="{3BD40080-1350-4975-914E-A5A06E8DEFAD}" srcId="{A4CADBB4-7E8D-490F-825A-7C003F47E652}" destId="{E1D3347A-3746-4689-A7F9-D96E17A880CB}" srcOrd="1" destOrd="0" parTransId="{93C45912-EEBF-4614-B335-41FA4ABE9E6C}" sibTransId="{B1F91EDD-67C7-486F-A0BE-8012552E4207}"/>
    <dgm:cxn modelId="{7E37DE40-FA4E-4EF9-98B5-E5672ED1D168}" type="presOf" srcId="{B1F91EDD-67C7-486F-A0BE-8012552E4207}" destId="{5D523F43-463F-474E-A028-C9D76C6B3C50}" srcOrd="0" destOrd="0" presId="urn:microsoft.com/office/officeart/2005/8/layout/process2"/>
    <dgm:cxn modelId="{D6DF4259-859C-4D92-8567-F978D6AC3168}" type="presOf" srcId="{0DC69B5B-1035-4BD9-9C0E-8B003A63E7E1}" destId="{657747CB-84CB-4C2A-A31B-F420C6186CA5}" srcOrd="0" destOrd="0" presId="urn:microsoft.com/office/officeart/2005/8/layout/process2"/>
    <dgm:cxn modelId="{419B230A-726F-407B-B410-EAE9716A8866}" type="presOf" srcId="{E1D3347A-3746-4689-A7F9-D96E17A880CB}" destId="{2E041A80-F92E-4B37-B910-B25DB1CC25C9}" srcOrd="0" destOrd="0" presId="urn:microsoft.com/office/officeart/2005/8/layout/process2"/>
    <dgm:cxn modelId="{6D6B3D86-89FD-40E6-A11D-108B47845FC2}" srcId="{A4CADBB4-7E8D-490F-825A-7C003F47E652}" destId="{28D1BD83-248F-47A3-9316-4AAFCFDC2AD8}" srcOrd="3" destOrd="0" parTransId="{C1385F1A-4800-4447-A174-51AC3972028E}" sibTransId="{0DC69B5B-1035-4BD9-9C0E-8B003A63E7E1}"/>
    <dgm:cxn modelId="{7A03F751-EA22-4C39-BBCB-B4D0D8314C2D}" srcId="{A4CADBB4-7E8D-490F-825A-7C003F47E652}" destId="{1672A5FA-A93B-49DE-8E9E-F4C6AF5FDE34}" srcOrd="0" destOrd="0" parTransId="{B7871E63-2D31-4590-9D25-204D4113BDCC}" sibTransId="{C551E17D-8401-4BF7-92CC-DEDE0A514763}"/>
    <dgm:cxn modelId="{46CD4B61-47D9-44DC-89C9-5A3CF9ED4AF9}" type="presParOf" srcId="{F93CA1AE-CA6A-419B-8B01-33CCB379DAE8}" destId="{64B18CC1-2A98-4273-A874-4A5A3A9B7CE4}" srcOrd="0" destOrd="0" presId="urn:microsoft.com/office/officeart/2005/8/layout/process2"/>
    <dgm:cxn modelId="{1F06B1DD-BD75-41A7-9EEB-EA455471FEA9}" type="presParOf" srcId="{F93CA1AE-CA6A-419B-8B01-33CCB379DAE8}" destId="{09239F10-0027-4146-9DDE-9A4D6A8EDF16}" srcOrd="1" destOrd="0" presId="urn:microsoft.com/office/officeart/2005/8/layout/process2"/>
    <dgm:cxn modelId="{E9DABFBC-D3D8-4374-8351-FF9D64B24C2E}" type="presParOf" srcId="{09239F10-0027-4146-9DDE-9A4D6A8EDF16}" destId="{825DA073-8546-4BFC-BC21-BB1D26DDA2BA}" srcOrd="0" destOrd="0" presId="urn:microsoft.com/office/officeart/2005/8/layout/process2"/>
    <dgm:cxn modelId="{46E0F908-6A6A-4A42-8F7A-E772A990A5AB}" type="presParOf" srcId="{F93CA1AE-CA6A-419B-8B01-33CCB379DAE8}" destId="{2E041A80-F92E-4B37-B910-B25DB1CC25C9}" srcOrd="2" destOrd="0" presId="urn:microsoft.com/office/officeart/2005/8/layout/process2"/>
    <dgm:cxn modelId="{39AA6540-EEEB-43D8-B5A1-AE9167009C68}" type="presParOf" srcId="{F93CA1AE-CA6A-419B-8B01-33CCB379DAE8}" destId="{5D523F43-463F-474E-A028-C9D76C6B3C50}" srcOrd="3" destOrd="0" presId="urn:microsoft.com/office/officeart/2005/8/layout/process2"/>
    <dgm:cxn modelId="{03DFE340-B0B2-40B0-BA44-E8A6366A213D}" type="presParOf" srcId="{5D523F43-463F-474E-A028-C9D76C6B3C50}" destId="{9C7BE0E3-21BB-463B-A38C-6B46B16A6BC4}" srcOrd="0" destOrd="0" presId="urn:microsoft.com/office/officeart/2005/8/layout/process2"/>
    <dgm:cxn modelId="{53265AFF-2917-4E6D-B7C1-B3BC3FE8075D}" type="presParOf" srcId="{F93CA1AE-CA6A-419B-8B01-33CCB379DAE8}" destId="{34758F3D-CD2D-4DDA-ABFC-48E671E0AF8B}" srcOrd="4" destOrd="0" presId="urn:microsoft.com/office/officeart/2005/8/layout/process2"/>
    <dgm:cxn modelId="{0DF04F82-9CB2-4BCD-B646-58EFE64F99B8}" type="presParOf" srcId="{F93CA1AE-CA6A-419B-8B01-33CCB379DAE8}" destId="{8B1496EB-8E26-4489-9210-8576718F0507}" srcOrd="5" destOrd="0" presId="urn:microsoft.com/office/officeart/2005/8/layout/process2"/>
    <dgm:cxn modelId="{80001785-02B8-47AE-B19A-93E6CCB88F2C}" type="presParOf" srcId="{8B1496EB-8E26-4489-9210-8576718F0507}" destId="{CA3A0973-8319-4E92-A35B-022ACA14EBBE}" srcOrd="0" destOrd="0" presId="urn:microsoft.com/office/officeart/2005/8/layout/process2"/>
    <dgm:cxn modelId="{4B2CE759-86B6-4DF4-BB19-52478C122262}" type="presParOf" srcId="{F93CA1AE-CA6A-419B-8B01-33CCB379DAE8}" destId="{9C9CFEF0-C3A7-4420-ACF1-806CCFC6DAA1}" srcOrd="6" destOrd="0" presId="urn:microsoft.com/office/officeart/2005/8/layout/process2"/>
    <dgm:cxn modelId="{5637226E-89D3-4948-940C-58881259A291}" type="presParOf" srcId="{F93CA1AE-CA6A-419B-8B01-33CCB379DAE8}" destId="{657747CB-84CB-4C2A-A31B-F420C6186CA5}" srcOrd="7" destOrd="0" presId="urn:microsoft.com/office/officeart/2005/8/layout/process2"/>
    <dgm:cxn modelId="{966C6493-A362-4E22-85E8-16BAF3A2F903}" type="presParOf" srcId="{657747CB-84CB-4C2A-A31B-F420C6186CA5}" destId="{C1C13344-1BC5-4C9C-9113-3F0700D73F26}" srcOrd="0" destOrd="0" presId="urn:microsoft.com/office/officeart/2005/8/layout/process2"/>
    <dgm:cxn modelId="{5BD11FF6-7C16-4EF3-A07C-66DEEB0A8F5B}" type="presParOf" srcId="{F93CA1AE-CA6A-419B-8B01-33CCB379DAE8}" destId="{7FE388D6-60BF-493C-8DDD-8148DC8E9AD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18CC1-2A98-4273-A874-4A5A3A9B7CE4}">
      <dsp:nvSpPr>
        <dsp:cNvPr id="0" name=""/>
        <dsp:cNvSpPr/>
      </dsp:nvSpPr>
      <dsp:spPr>
        <a:xfrm>
          <a:off x="2503650" y="5265"/>
          <a:ext cx="3355970" cy="79204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600" b="1" kern="1200" dirty="0" err="1" smtClean="0"/>
            <a:t>Lawatan</a:t>
          </a:r>
          <a:r>
            <a:rPr lang="en-MY" sz="1600" b="1" kern="1200" dirty="0" smtClean="0"/>
            <a:t> PPL (</a:t>
          </a:r>
          <a:r>
            <a:rPr lang="en-MY" sz="1600" b="1" kern="1200" dirty="0" err="1" smtClean="0"/>
            <a:t>semakan</a:t>
          </a:r>
          <a:r>
            <a:rPr lang="en-MY" sz="1600" b="1" kern="1200" dirty="0" smtClean="0"/>
            <a:t> portfolio, </a:t>
          </a:r>
          <a:r>
            <a:rPr lang="en-MY" sz="1600" b="1" kern="1200" dirty="0" err="1" smtClean="0"/>
            <a:t>pemantauan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peperiksaan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akhir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dan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pengesahan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borang</a:t>
          </a:r>
          <a:r>
            <a:rPr lang="en-MY" sz="1600" b="1" kern="1200" dirty="0" smtClean="0"/>
            <a:t> T1003)</a:t>
          </a:r>
          <a:endParaRPr lang="en-MY" sz="1600" b="1" kern="1200" dirty="0"/>
        </a:p>
      </dsp:txBody>
      <dsp:txXfrm>
        <a:off x="2526848" y="28463"/>
        <a:ext cx="3309574" cy="745647"/>
      </dsp:txXfrm>
    </dsp:sp>
    <dsp:sp modelId="{09239F10-0027-4146-9DDE-9A4D6A8EDF16}">
      <dsp:nvSpPr>
        <dsp:cNvPr id="0" name=""/>
        <dsp:cNvSpPr/>
      </dsp:nvSpPr>
      <dsp:spPr>
        <a:xfrm rot="5400000">
          <a:off x="4058482" y="813729"/>
          <a:ext cx="246306" cy="29556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-5400000">
        <a:off x="4092965" y="838359"/>
        <a:ext cx="177341" cy="172414"/>
      </dsp:txXfrm>
    </dsp:sp>
    <dsp:sp modelId="{34758F3D-CD2D-4DDA-ABFC-48E671E0AF8B}">
      <dsp:nvSpPr>
        <dsp:cNvPr id="0" name=""/>
        <dsp:cNvSpPr/>
      </dsp:nvSpPr>
      <dsp:spPr>
        <a:xfrm>
          <a:off x="2523709" y="1125717"/>
          <a:ext cx="3315852" cy="79532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600" b="1" kern="1200" dirty="0" err="1" smtClean="0"/>
            <a:t>Mesyuarat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Pengesahan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Keputusan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Pelajar</a:t>
          </a:r>
          <a:r>
            <a:rPr lang="en-MY" sz="1600" b="1" kern="1200" dirty="0" smtClean="0"/>
            <a:t> di </a:t>
          </a:r>
          <a:r>
            <a:rPr lang="en-MY" sz="1600" b="1" kern="1200" dirty="0" err="1" smtClean="0"/>
            <a:t>peringkat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Institut</a:t>
          </a:r>
          <a:endParaRPr lang="en-MY" sz="1600" b="1" kern="1200" dirty="0"/>
        </a:p>
      </dsp:txBody>
      <dsp:txXfrm>
        <a:off x="2547003" y="1149011"/>
        <a:ext cx="3269264" cy="748732"/>
      </dsp:txXfrm>
    </dsp:sp>
    <dsp:sp modelId="{8B1496EB-8E26-4489-9210-8576718F0507}">
      <dsp:nvSpPr>
        <dsp:cNvPr id="0" name=""/>
        <dsp:cNvSpPr/>
      </dsp:nvSpPr>
      <dsp:spPr>
        <a:xfrm rot="5400000">
          <a:off x="4058482" y="1937458"/>
          <a:ext cx="246306" cy="29556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-5400000">
        <a:off x="4092965" y="1962088"/>
        <a:ext cx="177341" cy="172414"/>
      </dsp:txXfrm>
    </dsp:sp>
    <dsp:sp modelId="{9C9CFEF0-C3A7-4420-ACF1-806CCFC6DAA1}">
      <dsp:nvSpPr>
        <dsp:cNvPr id="0" name=""/>
        <dsp:cNvSpPr/>
      </dsp:nvSpPr>
      <dsp:spPr>
        <a:xfrm>
          <a:off x="2555355" y="2249447"/>
          <a:ext cx="3252561" cy="76702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600" b="1" kern="1200" dirty="0" err="1" smtClean="0"/>
            <a:t>Sediakan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Borang</a:t>
          </a:r>
          <a:r>
            <a:rPr lang="en-MY" sz="1600" b="1" kern="1200" dirty="0" smtClean="0"/>
            <a:t> BK-T14-06 </a:t>
          </a:r>
          <a:endParaRPr lang="en-MY" sz="1600" b="1" kern="1200" dirty="0"/>
        </a:p>
      </dsp:txBody>
      <dsp:txXfrm>
        <a:off x="2577820" y="2271912"/>
        <a:ext cx="3207631" cy="722095"/>
      </dsp:txXfrm>
    </dsp:sp>
    <dsp:sp modelId="{657747CB-84CB-4C2A-A31B-F420C6186CA5}">
      <dsp:nvSpPr>
        <dsp:cNvPr id="0" name=""/>
        <dsp:cNvSpPr/>
      </dsp:nvSpPr>
      <dsp:spPr>
        <a:xfrm rot="5400000">
          <a:off x="4058482" y="3032892"/>
          <a:ext cx="246306" cy="29556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-5400000">
        <a:off x="4092965" y="3057522"/>
        <a:ext cx="177341" cy="172414"/>
      </dsp:txXfrm>
    </dsp:sp>
    <dsp:sp modelId="{0A22C523-B5EF-4F9A-851E-D06C53E7F337}">
      <dsp:nvSpPr>
        <dsp:cNvPr id="0" name=""/>
        <dsp:cNvSpPr/>
      </dsp:nvSpPr>
      <dsp:spPr>
        <a:xfrm>
          <a:off x="2554448" y="3344881"/>
          <a:ext cx="3254374" cy="70997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600" b="1" kern="1200" dirty="0" err="1" smtClean="0"/>
            <a:t>Mesyuarat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Pengesahan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Persijilan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Kemahiran</a:t>
          </a:r>
          <a:r>
            <a:rPr lang="en-MY" sz="1600" b="1" kern="1200" dirty="0" smtClean="0"/>
            <a:t> Malaysia </a:t>
          </a:r>
          <a:r>
            <a:rPr lang="en-MY" sz="1600" b="1" kern="1200" dirty="0" err="1" smtClean="0"/>
            <a:t>Peringkat</a:t>
          </a:r>
          <a:r>
            <a:rPr lang="en-MY" sz="1600" b="1" kern="1200" dirty="0" smtClean="0"/>
            <a:t> Wilayah</a:t>
          </a:r>
          <a:endParaRPr lang="en-MY" sz="1600" b="1" kern="1200" dirty="0"/>
        </a:p>
      </dsp:txBody>
      <dsp:txXfrm>
        <a:off x="2575242" y="3365675"/>
        <a:ext cx="3212786" cy="668385"/>
      </dsp:txXfrm>
    </dsp:sp>
    <dsp:sp modelId="{70A86943-07EB-45AA-A4E0-44EC5F92F080}">
      <dsp:nvSpPr>
        <dsp:cNvPr id="0" name=""/>
        <dsp:cNvSpPr/>
      </dsp:nvSpPr>
      <dsp:spPr>
        <a:xfrm rot="5400000">
          <a:off x="4058482" y="4071275"/>
          <a:ext cx="246306" cy="295567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-5400000">
        <a:off x="4092965" y="4095905"/>
        <a:ext cx="177341" cy="172414"/>
      </dsp:txXfrm>
    </dsp:sp>
    <dsp:sp modelId="{7FE388D6-60BF-493C-8DDD-8148DC8E9AD0}">
      <dsp:nvSpPr>
        <dsp:cNvPr id="0" name=""/>
        <dsp:cNvSpPr/>
      </dsp:nvSpPr>
      <dsp:spPr>
        <a:xfrm>
          <a:off x="2534613" y="4383264"/>
          <a:ext cx="3294045" cy="58002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600" b="1" kern="1200" dirty="0" err="1" smtClean="0"/>
            <a:t>Mesyuarat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Persijilan</a:t>
          </a:r>
          <a:r>
            <a:rPr lang="en-MY" sz="1600" b="1" kern="1200" dirty="0" smtClean="0"/>
            <a:t> </a:t>
          </a:r>
          <a:r>
            <a:rPr lang="en-MY" sz="1600" b="1" kern="1200" dirty="0" err="1" smtClean="0"/>
            <a:t>Kemahiran</a:t>
          </a:r>
          <a:r>
            <a:rPr lang="en-MY" sz="1600" b="1" kern="1200" dirty="0" smtClean="0"/>
            <a:t> Malaysia </a:t>
          </a:r>
          <a:r>
            <a:rPr lang="en-MY" sz="1600" b="1" kern="1200" dirty="0" err="1" smtClean="0"/>
            <a:t>Peringkat</a:t>
          </a:r>
          <a:r>
            <a:rPr lang="en-MY" sz="1600" b="1" kern="1200" dirty="0" smtClean="0"/>
            <a:t> JTM</a:t>
          </a:r>
          <a:endParaRPr lang="en-MY" sz="1600" b="1" kern="1200" dirty="0"/>
        </a:p>
      </dsp:txBody>
      <dsp:txXfrm>
        <a:off x="2551601" y="4400252"/>
        <a:ext cx="3260069" cy="5460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18CC1-2A98-4273-A874-4A5A3A9B7CE4}">
      <dsp:nvSpPr>
        <dsp:cNvPr id="0" name=""/>
        <dsp:cNvSpPr/>
      </dsp:nvSpPr>
      <dsp:spPr>
        <a:xfrm>
          <a:off x="2472238" y="2428"/>
          <a:ext cx="3285123" cy="75231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400" b="1" kern="1200" dirty="0" err="1" smtClean="0"/>
            <a:t>Lawatan</a:t>
          </a:r>
          <a:r>
            <a:rPr lang="en-MY" sz="1400" b="1" kern="1200" dirty="0" smtClean="0"/>
            <a:t> PPL (</a:t>
          </a:r>
          <a:r>
            <a:rPr lang="en-MY" sz="1400" b="1" kern="1200" dirty="0" err="1" smtClean="0"/>
            <a:t>semakan</a:t>
          </a:r>
          <a:r>
            <a:rPr lang="en-MY" sz="1400" b="1" kern="1200" dirty="0" smtClean="0"/>
            <a:t> portfolio, </a:t>
          </a:r>
          <a:r>
            <a:rPr lang="en-MY" sz="1400" b="1" kern="1200" dirty="0" err="1" smtClean="0"/>
            <a:t>pemantauan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peperiksaan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akhir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dan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pengesahan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borang</a:t>
          </a:r>
          <a:r>
            <a:rPr lang="en-MY" sz="1400" b="1" kern="1200" dirty="0" smtClean="0"/>
            <a:t> T1003)</a:t>
          </a:r>
          <a:endParaRPr lang="en-MY" sz="1400" b="1" kern="1200" dirty="0"/>
        </a:p>
      </dsp:txBody>
      <dsp:txXfrm>
        <a:off x="2494272" y="24462"/>
        <a:ext cx="3241055" cy="708245"/>
      </dsp:txXfrm>
    </dsp:sp>
    <dsp:sp modelId="{09239F10-0027-4146-9DDE-9A4D6A8EDF16}">
      <dsp:nvSpPr>
        <dsp:cNvPr id="0" name=""/>
        <dsp:cNvSpPr/>
      </dsp:nvSpPr>
      <dsp:spPr>
        <a:xfrm rot="5400000">
          <a:off x="3956046" y="775909"/>
          <a:ext cx="317507" cy="38100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500" kern="1200"/>
        </a:p>
      </dsp:txBody>
      <dsp:txXfrm rot="-5400000">
        <a:off x="4000498" y="807659"/>
        <a:ext cx="228604" cy="222255"/>
      </dsp:txXfrm>
    </dsp:sp>
    <dsp:sp modelId="{2E041A80-F92E-4B37-B910-B25DB1CC25C9}">
      <dsp:nvSpPr>
        <dsp:cNvPr id="0" name=""/>
        <dsp:cNvSpPr/>
      </dsp:nvSpPr>
      <dsp:spPr>
        <a:xfrm>
          <a:off x="2432709" y="1178085"/>
          <a:ext cx="3364180" cy="593052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400" b="1" kern="1200" dirty="0" err="1" smtClean="0"/>
            <a:t>Lawatan</a:t>
          </a:r>
          <a:r>
            <a:rPr lang="en-MY" sz="1400" b="1" kern="1200" dirty="0" smtClean="0"/>
            <a:t> PN (</a:t>
          </a:r>
          <a:r>
            <a:rPr lang="en-MY" sz="1400" b="1" kern="1200" dirty="0" err="1" smtClean="0"/>
            <a:t>Pengesahan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keputusan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Latihan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Industri</a:t>
          </a:r>
          <a:r>
            <a:rPr lang="en-MY" sz="1400" b="1" kern="1200" dirty="0" smtClean="0"/>
            <a:t>)</a:t>
          </a:r>
          <a:endParaRPr lang="en-MY" sz="1400" b="1" kern="1200" dirty="0"/>
        </a:p>
      </dsp:txBody>
      <dsp:txXfrm>
        <a:off x="2450079" y="1195455"/>
        <a:ext cx="3329440" cy="558312"/>
      </dsp:txXfrm>
    </dsp:sp>
    <dsp:sp modelId="{5D523F43-463F-474E-A028-C9D76C6B3C50}">
      <dsp:nvSpPr>
        <dsp:cNvPr id="0" name=""/>
        <dsp:cNvSpPr/>
      </dsp:nvSpPr>
      <dsp:spPr>
        <a:xfrm rot="5400000">
          <a:off x="3956046" y="1792304"/>
          <a:ext cx="317507" cy="3810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500" kern="1200"/>
        </a:p>
      </dsp:txBody>
      <dsp:txXfrm rot="-5400000">
        <a:off x="4000498" y="1824054"/>
        <a:ext cx="228604" cy="222255"/>
      </dsp:txXfrm>
    </dsp:sp>
    <dsp:sp modelId="{34758F3D-CD2D-4DDA-ABFC-48E671E0AF8B}">
      <dsp:nvSpPr>
        <dsp:cNvPr id="0" name=""/>
        <dsp:cNvSpPr/>
      </dsp:nvSpPr>
      <dsp:spPr>
        <a:xfrm>
          <a:off x="2491874" y="2194480"/>
          <a:ext cx="3245851" cy="699963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400" b="1" kern="1200" dirty="0" err="1" smtClean="0"/>
            <a:t>Mesyuarat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Pengesahan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Keputusan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Pelajar</a:t>
          </a:r>
          <a:r>
            <a:rPr lang="en-MY" sz="1400" b="1" kern="1200" dirty="0" smtClean="0"/>
            <a:t> di </a:t>
          </a:r>
          <a:r>
            <a:rPr lang="en-MY" sz="1400" b="1" kern="1200" dirty="0" err="1" smtClean="0"/>
            <a:t>peringkat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Institut</a:t>
          </a:r>
          <a:endParaRPr lang="en-MY" sz="1400" b="1" kern="1200" dirty="0"/>
        </a:p>
      </dsp:txBody>
      <dsp:txXfrm>
        <a:off x="2512375" y="2214981"/>
        <a:ext cx="3204849" cy="658961"/>
      </dsp:txXfrm>
    </dsp:sp>
    <dsp:sp modelId="{8B1496EB-8E26-4489-9210-8576718F0507}">
      <dsp:nvSpPr>
        <dsp:cNvPr id="0" name=""/>
        <dsp:cNvSpPr/>
      </dsp:nvSpPr>
      <dsp:spPr>
        <a:xfrm rot="5400000">
          <a:off x="3956046" y="2915610"/>
          <a:ext cx="317507" cy="38100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500" kern="1200"/>
        </a:p>
      </dsp:txBody>
      <dsp:txXfrm rot="-5400000">
        <a:off x="4000498" y="2947360"/>
        <a:ext cx="228604" cy="222255"/>
      </dsp:txXfrm>
    </dsp:sp>
    <dsp:sp modelId="{9C9CFEF0-C3A7-4420-ACF1-806CCFC6DAA1}">
      <dsp:nvSpPr>
        <dsp:cNvPr id="0" name=""/>
        <dsp:cNvSpPr/>
      </dsp:nvSpPr>
      <dsp:spPr>
        <a:xfrm>
          <a:off x="2522851" y="3317786"/>
          <a:ext cx="3183897" cy="54634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400" b="1" kern="1200" dirty="0" err="1" smtClean="0"/>
            <a:t>Sediakan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Borang</a:t>
          </a:r>
          <a:r>
            <a:rPr lang="en-MY" sz="1400" b="1" kern="1200" dirty="0" smtClean="0"/>
            <a:t> BK-T14-06 </a:t>
          </a:r>
          <a:endParaRPr lang="en-MY" sz="1400" b="1" kern="1200" dirty="0"/>
        </a:p>
      </dsp:txBody>
      <dsp:txXfrm>
        <a:off x="2538853" y="3333788"/>
        <a:ext cx="3151893" cy="514345"/>
      </dsp:txXfrm>
    </dsp:sp>
    <dsp:sp modelId="{657747CB-84CB-4C2A-A31B-F420C6186CA5}">
      <dsp:nvSpPr>
        <dsp:cNvPr id="0" name=""/>
        <dsp:cNvSpPr/>
      </dsp:nvSpPr>
      <dsp:spPr>
        <a:xfrm rot="5400000">
          <a:off x="3956046" y="3885302"/>
          <a:ext cx="317507" cy="381008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500" kern="1200"/>
        </a:p>
      </dsp:txBody>
      <dsp:txXfrm rot="-5400000">
        <a:off x="4000498" y="3917052"/>
        <a:ext cx="228604" cy="222255"/>
      </dsp:txXfrm>
    </dsp:sp>
    <dsp:sp modelId="{7FE388D6-60BF-493C-8DDD-8148DC8E9AD0}">
      <dsp:nvSpPr>
        <dsp:cNvPr id="0" name=""/>
        <dsp:cNvSpPr/>
      </dsp:nvSpPr>
      <dsp:spPr>
        <a:xfrm>
          <a:off x="2502547" y="4287478"/>
          <a:ext cx="3224505" cy="707244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400" b="1" kern="1200" dirty="0" err="1" smtClean="0"/>
            <a:t>Mesyuarat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Persijilan</a:t>
          </a:r>
          <a:r>
            <a:rPr lang="en-MY" sz="1400" b="1" kern="1200" dirty="0" smtClean="0"/>
            <a:t> </a:t>
          </a:r>
          <a:r>
            <a:rPr lang="en-MY" sz="1400" b="1" kern="1200" dirty="0" err="1" smtClean="0"/>
            <a:t>Kemahiran</a:t>
          </a:r>
          <a:r>
            <a:rPr lang="en-MY" sz="1400" b="1" kern="1200" dirty="0" smtClean="0"/>
            <a:t> Malaysia </a:t>
          </a:r>
          <a:r>
            <a:rPr lang="en-MY" sz="1400" b="1" kern="1200" dirty="0" err="1" smtClean="0"/>
            <a:t>Peringkat</a:t>
          </a:r>
          <a:r>
            <a:rPr lang="en-MY" sz="1400" b="1" kern="1200" dirty="0" smtClean="0"/>
            <a:t> JTM</a:t>
          </a:r>
          <a:endParaRPr lang="en-MY" sz="1400" b="1" kern="1200" dirty="0"/>
        </a:p>
      </dsp:txBody>
      <dsp:txXfrm>
        <a:off x="2523261" y="4308192"/>
        <a:ext cx="3183077" cy="665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7FE87-B6DE-4829-BE55-56E8E8CEA057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A8A6-F662-426D-BEA7-C8F53AE5B83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89965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4233D-1096-4AD4-9A21-68828FF0E990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EC3FF-C118-40C2-BA43-F45FDB0453E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9496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EC3FF-C118-40C2-BA43-F45FDB0453E9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5997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EC3FF-C118-40C2-BA43-F45FDB0453E9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5997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9401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7768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85303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3170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3229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791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5978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5962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8091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8396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9206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C575C-504B-4056-9AA0-5FCA2F811143}" type="datetimeFigureOut">
              <a:rPr lang="en-MY" smtClean="0"/>
              <a:t>7/1/2015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096EC-D45A-4B49-B73C-A55A4848F5F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108276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01622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extrusionClr>
                <a:schemeClr val="bg1">
                  <a:lumMod val="50000"/>
                  <a:lumOff val="50000"/>
                </a:schemeClr>
              </a:extrusionClr>
            </a:sp3d>
          </a:bodyPr>
          <a:lstStyle/>
          <a:p>
            <a:r>
              <a:rPr lang="en-MY" b="1" dirty="0" smtClean="0"/>
              <a:t>PANDUAN PENGURUSAN PERSIJILAN KEMAHIRAN MALAYSIA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val="219199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MY" sz="3600" b="1" dirty="0" smtClean="0"/>
              <a:t>SKOP TUGAS SETIAUSAHA MESYUARAT</a:t>
            </a:r>
            <a:br>
              <a:rPr lang="en-MY" sz="3600" b="1" dirty="0" smtClean="0"/>
            </a:br>
            <a:r>
              <a:rPr lang="en-MY" sz="3600" b="1" dirty="0"/>
              <a:t>(</a:t>
            </a:r>
            <a:r>
              <a:rPr lang="en-MY" sz="3600" b="1" dirty="0" smtClean="0"/>
              <a:t>PERINGKAT WILAYAH)</a:t>
            </a:r>
            <a:endParaRPr lang="en-MY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003232" cy="4536504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Membuat</a:t>
            </a:r>
            <a:r>
              <a:rPr lang="en-MY" sz="2600" b="1" dirty="0" smtClean="0">
                <a:solidFill>
                  <a:schemeClr val="bg1"/>
                </a:solidFill>
              </a:rPr>
              <a:t> memo </a:t>
            </a:r>
            <a:r>
              <a:rPr lang="en-MY" sz="2600" b="1" dirty="0" err="1" smtClean="0">
                <a:solidFill>
                  <a:schemeClr val="bg1"/>
                </a:solidFill>
              </a:rPr>
              <a:t>panggilan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mesyuarat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Membuat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surat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jemputan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wakil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dari</a:t>
            </a:r>
            <a:r>
              <a:rPr lang="en-MY" sz="2600" b="1" dirty="0" smtClean="0">
                <a:solidFill>
                  <a:schemeClr val="bg1"/>
                </a:solidFill>
              </a:rPr>
              <a:t> JPK</a:t>
            </a: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Mencatit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Minit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Mesyuarat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Membuat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edaran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Minit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Mesyuarat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Menyediakan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Ringkasan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Maklumat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Persijilan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Kemahiran</a:t>
            </a:r>
            <a:r>
              <a:rPr lang="en-MY" sz="2600" b="1" dirty="0" smtClean="0">
                <a:solidFill>
                  <a:schemeClr val="bg1"/>
                </a:solidFill>
              </a:rPr>
              <a:t> Malaysia </a:t>
            </a:r>
            <a:r>
              <a:rPr lang="en-MY" sz="2600" b="1" dirty="0" err="1" smtClean="0">
                <a:solidFill>
                  <a:schemeClr val="bg1"/>
                </a:solidFill>
              </a:rPr>
              <a:t>Peringkat</a:t>
            </a:r>
            <a:r>
              <a:rPr lang="en-MY" sz="2600" b="1" dirty="0" smtClean="0">
                <a:solidFill>
                  <a:schemeClr val="bg1"/>
                </a:solidFill>
              </a:rPr>
              <a:t> Wilayah</a:t>
            </a:r>
          </a:p>
        </p:txBody>
      </p:sp>
    </p:spTree>
    <p:extLst>
      <p:ext uri="{BB962C8B-B14F-4D97-AF65-F5344CB8AC3E}">
        <p14:creationId xmlns:p14="http://schemas.microsoft.com/office/powerpoint/2010/main" val="327163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MY" b="1" dirty="0" smtClean="0"/>
              <a:t>AGENDA MESYUARAT</a:t>
            </a:r>
            <a:br>
              <a:rPr lang="en-MY" b="1" dirty="0" smtClean="0"/>
            </a:br>
            <a:r>
              <a:rPr lang="en-MY" b="1" dirty="0"/>
              <a:t>(</a:t>
            </a:r>
            <a:r>
              <a:rPr lang="en-MY" b="1" dirty="0" smtClean="0"/>
              <a:t>PERINGKAT WILAYAH)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Ucapan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Aluan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Pengerusi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Pembentangan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dan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pengesahan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keputusan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>
                <a:solidFill>
                  <a:schemeClr val="bg1"/>
                </a:solidFill>
              </a:rPr>
              <a:t>P</a:t>
            </a:r>
            <a:r>
              <a:rPr lang="en-MY" sz="2600" b="1" dirty="0" err="1" smtClean="0">
                <a:solidFill>
                  <a:schemeClr val="bg1"/>
                </a:solidFill>
              </a:rPr>
              <a:t>ersijilan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>
                <a:solidFill>
                  <a:schemeClr val="bg1"/>
                </a:solidFill>
              </a:rPr>
              <a:t>K</a:t>
            </a:r>
            <a:r>
              <a:rPr lang="en-MY" sz="2600" b="1" dirty="0" err="1" smtClean="0">
                <a:solidFill>
                  <a:schemeClr val="bg1"/>
                </a:solidFill>
              </a:rPr>
              <a:t>emahiran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>
                <a:solidFill>
                  <a:schemeClr val="bg1"/>
                </a:solidFill>
              </a:rPr>
              <a:t>M</a:t>
            </a:r>
            <a:r>
              <a:rPr lang="en-MY" sz="2600" b="1" dirty="0" smtClean="0">
                <a:solidFill>
                  <a:schemeClr val="bg1"/>
                </a:solidFill>
              </a:rPr>
              <a:t>alaysia   </a:t>
            </a:r>
            <a:r>
              <a:rPr lang="en-MY" sz="2600" b="1" dirty="0" err="1" smtClean="0">
                <a:solidFill>
                  <a:schemeClr val="bg1"/>
                </a:solidFill>
              </a:rPr>
              <a:t>dengan</a:t>
            </a:r>
            <a:r>
              <a:rPr lang="en-MY" sz="2600" b="1" dirty="0" smtClean="0">
                <a:solidFill>
                  <a:schemeClr val="bg1"/>
                </a:solidFill>
              </a:rPr>
              <a:t>    </a:t>
            </a:r>
            <a:r>
              <a:rPr lang="en-MY" sz="2600" b="1" dirty="0" err="1" smtClean="0">
                <a:solidFill>
                  <a:schemeClr val="bg1"/>
                </a:solidFill>
              </a:rPr>
              <a:t>merujuk</a:t>
            </a:r>
            <a:r>
              <a:rPr lang="en-MY" sz="2600" b="1" dirty="0" smtClean="0">
                <a:solidFill>
                  <a:schemeClr val="bg1"/>
                </a:solidFill>
              </a:rPr>
              <a:t>    </a:t>
            </a:r>
            <a:r>
              <a:rPr lang="en-MY" sz="2600" b="1" dirty="0" err="1" smtClean="0">
                <a:solidFill>
                  <a:schemeClr val="bg1"/>
                </a:solidFill>
              </a:rPr>
              <a:t>kepada</a:t>
            </a:r>
            <a:r>
              <a:rPr lang="en-MY" sz="2600" b="1" dirty="0" smtClean="0">
                <a:solidFill>
                  <a:schemeClr val="bg1"/>
                </a:solidFill>
              </a:rPr>
              <a:t> BK-T14-06 </a:t>
            </a:r>
            <a:r>
              <a:rPr lang="en-MY" sz="2600" b="1" dirty="0" err="1" smtClean="0">
                <a:solidFill>
                  <a:schemeClr val="bg1"/>
                </a:solidFill>
              </a:rPr>
              <a:t>dan</a:t>
            </a:r>
            <a:r>
              <a:rPr lang="en-MY" sz="2600" b="1" dirty="0" smtClean="0">
                <a:solidFill>
                  <a:schemeClr val="bg1"/>
                </a:solidFill>
              </a:rPr>
              <a:t> T1003 </a:t>
            </a:r>
            <a:r>
              <a:rPr lang="en-MY" sz="2600" b="1" dirty="0" err="1" smtClean="0">
                <a:solidFill>
                  <a:schemeClr val="bg1"/>
                </a:solidFill>
              </a:rPr>
              <a:t>oleh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Pengarah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Institut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smtClean="0">
                <a:solidFill>
                  <a:schemeClr val="bg1"/>
                </a:solidFill>
              </a:rPr>
              <a:t>Hal-</a:t>
            </a:r>
            <a:r>
              <a:rPr lang="en-MY" sz="2600" b="1" dirty="0" err="1" smtClean="0">
                <a:solidFill>
                  <a:schemeClr val="bg1"/>
                </a:solidFill>
              </a:rPr>
              <a:t>hal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berbangkit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Melantik</a:t>
            </a:r>
            <a:r>
              <a:rPr lang="en-MY" sz="2600" b="1" dirty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Setiausaha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baru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iaitu</a:t>
            </a:r>
            <a:r>
              <a:rPr lang="en-MY" sz="2600" b="1" dirty="0" smtClean="0">
                <a:solidFill>
                  <a:schemeClr val="bg1"/>
                </a:solidFill>
              </a:rPr>
              <a:t> PP (BKKL ILJTM) </a:t>
            </a:r>
            <a:r>
              <a:rPr lang="en-MY" sz="2600" b="1" dirty="0" err="1" smtClean="0">
                <a:solidFill>
                  <a:schemeClr val="bg1"/>
                </a:solidFill>
              </a:rPr>
              <a:t>bagi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mesyuarat</a:t>
            </a:r>
            <a:r>
              <a:rPr lang="en-MY" sz="2600" b="1" dirty="0" smtClean="0">
                <a:solidFill>
                  <a:schemeClr val="bg1"/>
                </a:solidFill>
              </a:rPr>
              <a:t> yang </a:t>
            </a:r>
            <a:r>
              <a:rPr lang="en-MY" sz="2600" b="1" dirty="0" err="1" smtClean="0">
                <a:solidFill>
                  <a:schemeClr val="bg1"/>
                </a:solidFill>
              </a:rPr>
              <a:t>akan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datang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dengan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membuat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giliran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mengikut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Institut</a:t>
            </a:r>
            <a:endParaRPr lang="en-MY" sz="2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MY" b="1" dirty="0" smtClean="0"/>
              <a:t>SKOP RUJUKAN MESYUARAT</a:t>
            </a:r>
            <a:br>
              <a:rPr lang="en-MY" b="1" dirty="0" smtClean="0"/>
            </a:br>
            <a:r>
              <a:rPr lang="en-MY" b="1" dirty="0"/>
              <a:t>(</a:t>
            </a:r>
            <a:r>
              <a:rPr lang="en-MY" b="1" dirty="0" smtClean="0"/>
              <a:t>PERINGKAT WILAYAH)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Mengesahkan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keputusan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pelajar</a:t>
            </a:r>
            <a:r>
              <a:rPr lang="en-MY" sz="2600" b="1" dirty="0" smtClean="0">
                <a:solidFill>
                  <a:schemeClr val="bg1"/>
                </a:solidFill>
              </a:rPr>
              <a:t> ILJTM </a:t>
            </a:r>
            <a:r>
              <a:rPr lang="en-MY" sz="2600" b="1" dirty="0" err="1" smtClean="0">
                <a:solidFill>
                  <a:schemeClr val="bg1"/>
                </a:solidFill>
              </a:rPr>
              <a:t>untuk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Persijilan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>
                <a:solidFill>
                  <a:schemeClr val="bg1"/>
                </a:solidFill>
              </a:rPr>
              <a:t>K</a:t>
            </a:r>
            <a:r>
              <a:rPr lang="en-MY" sz="2600" b="1" dirty="0" err="1" smtClean="0">
                <a:solidFill>
                  <a:schemeClr val="bg1"/>
                </a:solidFill>
              </a:rPr>
              <a:t>emahiran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>
                <a:solidFill>
                  <a:schemeClr val="bg1"/>
                </a:solidFill>
              </a:rPr>
              <a:t>M</a:t>
            </a:r>
            <a:r>
              <a:rPr lang="en-MY" sz="2600" b="1" dirty="0" smtClean="0">
                <a:solidFill>
                  <a:schemeClr val="bg1"/>
                </a:solidFill>
              </a:rPr>
              <a:t>alaysia </a:t>
            </a:r>
          </a:p>
          <a:p>
            <a:pPr marL="514350" indent="-514350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Membuat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pindaan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terhadap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keputusan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persijilan</a:t>
            </a:r>
            <a:r>
              <a:rPr lang="en-MY" sz="2600" b="1" dirty="0" smtClean="0">
                <a:solidFill>
                  <a:schemeClr val="bg1"/>
                </a:solidFill>
              </a:rPr>
              <a:t> yang </a:t>
            </a:r>
            <a:r>
              <a:rPr lang="en-MY" sz="2600" b="1" dirty="0" err="1" smtClean="0">
                <a:solidFill>
                  <a:schemeClr val="bg1"/>
                </a:solidFill>
              </a:rPr>
              <a:t>tercatat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pada</a:t>
            </a:r>
            <a:r>
              <a:rPr lang="en-MY" sz="2600" b="1" dirty="0" smtClean="0">
                <a:solidFill>
                  <a:schemeClr val="bg1"/>
                </a:solidFill>
              </a:rPr>
              <a:t> BK-T01-06 </a:t>
            </a:r>
            <a:r>
              <a:rPr lang="en-MY" sz="2600" b="1" dirty="0" err="1" smtClean="0">
                <a:solidFill>
                  <a:schemeClr val="bg1"/>
                </a:solidFill>
              </a:rPr>
              <a:t>dan</a:t>
            </a:r>
            <a:r>
              <a:rPr lang="en-MY" sz="2600" b="1" dirty="0" smtClean="0">
                <a:solidFill>
                  <a:schemeClr val="bg1"/>
                </a:solidFill>
              </a:rPr>
              <a:t> T1003 (</a:t>
            </a:r>
            <a:r>
              <a:rPr lang="en-MY" sz="2600" b="1" dirty="0" err="1" smtClean="0">
                <a:solidFill>
                  <a:schemeClr val="bg1"/>
                </a:solidFill>
              </a:rPr>
              <a:t>sekiranya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perlu</a:t>
            </a:r>
            <a:r>
              <a:rPr lang="en-MY" sz="2600" b="1" dirty="0" smtClean="0">
                <a:solidFill>
                  <a:schemeClr val="bg1"/>
                </a:solidFill>
              </a:rPr>
              <a:t>)</a:t>
            </a:r>
          </a:p>
          <a:p>
            <a:pPr marL="514350" indent="-514350">
              <a:buAutoNum type="arabicPeriod"/>
            </a:pPr>
            <a:r>
              <a:rPr lang="en-MY" sz="2600" b="1" dirty="0" err="1" smtClean="0">
                <a:solidFill>
                  <a:schemeClr val="bg1"/>
                </a:solidFill>
              </a:rPr>
              <a:t>Menyelaraskan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isu-isu</a:t>
            </a:r>
            <a:r>
              <a:rPr lang="en-MY" sz="2600" b="1" dirty="0" smtClean="0">
                <a:solidFill>
                  <a:schemeClr val="bg1"/>
                </a:solidFill>
              </a:rPr>
              <a:t> yang </a:t>
            </a:r>
            <a:r>
              <a:rPr lang="en-MY" sz="2600" b="1" dirty="0" err="1" smtClean="0">
                <a:solidFill>
                  <a:schemeClr val="bg1"/>
                </a:solidFill>
              </a:rPr>
              <a:t>berkaitan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persijilan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atau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perkara</a:t>
            </a:r>
            <a:r>
              <a:rPr lang="en-MY" sz="2600" b="1" dirty="0" smtClean="0">
                <a:solidFill>
                  <a:schemeClr val="bg1"/>
                </a:solidFill>
              </a:rPr>
              <a:t> yang </a:t>
            </a:r>
            <a:r>
              <a:rPr lang="en-MY" sz="2600" b="1" dirty="0" err="1" smtClean="0">
                <a:solidFill>
                  <a:schemeClr val="bg1"/>
                </a:solidFill>
              </a:rPr>
              <a:t>perlu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dibawa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ke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Ibu</a:t>
            </a:r>
            <a:r>
              <a:rPr lang="en-MY" sz="2600" b="1" dirty="0" smtClean="0">
                <a:solidFill>
                  <a:schemeClr val="bg1"/>
                </a:solidFill>
              </a:rPr>
              <a:t> </a:t>
            </a:r>
            <a:r>
              <a:rPr lang="en-MY" sz="2600" b="1" dirty="0" err="1" smtClean="0">
                <a:solidFill>
                  <a:schemeClr val="bg1"/>
                </a:solidFill>
              </a:rPr>
              <a:t>Pejabat</a:t>
            </a:r>
            <a:endParaRPr lang="en-MY" sz="2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2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MY" sz="2400" b="1" dirty="0" smtClean="0"/>
              <a:t>RINGKASAN MAKLUMAT PERSIJILAN KEMAHIRAN MALAYSIA</a:t>
            </a:r>
            <a:br>
              <a:rPr lang="en-MY" sz="2400" b="1" dirty="0" smtClean="0"/>
            </a:br>
            <a:r>
              <a:rPr lang="en-MY" sz="2400" b="1" dirty="0" smtClean="0"/>
              <a:t>(PERINGKAT WILAYAH)</a:t>
            </a:r>
            <a:endParaRPr lang="en-MY" sz="24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" t="20162" r="40806" b="10244"/>
          <a:stretch/>
        </p:blipFill>
        <p:spPr bwMode="auto">
          <a:xfrm>
            <a:off x="200721" y="1556792"/>
            <a:ext cx="8820615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22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en-MY" sz="3200" b="1" dirty="0" smtClean="0"/>
              <a:t>PENGHANTARAN DOKUMEN PERSIJILAN KEMAHIRAN MALAYSIA KE JPK</a:t>
            </a:r>
            <a:endParaRPr lang="en-MY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533573"/>
              </p:ext>
            </p:extLst>
          </p:nvPr>
        </p:nvGraphicFramePr>
        <p:xfrm>
          <a:off x="539750" y="1600200"/>
          <a:ext cx="8147050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72210"/>
                <a:gridCol w="447484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MY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MY" dirty="0" smtClean="0">
                          <a:solidFill>
                            <a:schemeClr val="bg1"/>
                          </a:solidFill>
                        </a:rPr>
                        <a:t>PERINGKAT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SIJIL</a:t>
                      </a:r>
                      <a:endParaRPr lang="en-MY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MY" dirty="0" err="1" smtClean="0">
                          <a:solidFill>
                            <a:schemeClr val="bg1"/>
                          </a:solidFill>
                        </a:rPr>
                        <a:t>Borang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T1003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perlu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dihantar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ke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JPK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selepas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Mesyuarat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Pengesahan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Keputusan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Peringkat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Wilayah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oleh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Institut</a:t>
                      </a:r>
                      <a:r>
                        <a:rPr lang="en-MY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aseline="0" dirty="0" err="1" smtClean="0">
                          <a:solidFill>
                            <a:schemeClr val="bg1"/>
                          </a:solidFill>
                        </a:rPr>
                        <a:t>masing-masing</a:t>
                      </a:r>
                      <a:endParaRPr lang="en-MY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MY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MY" b="1" dirty="0" smtClean="0">
                          <a:solidFill>
                            <a:schemeClr val="bg1"/>
                          </a:solidFill>
                        </a:rPr>
                        <a:t>PERINGKAT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DIPLOMA</a:t>
                      </a:r>
                      <a:endParaRPr lang="en-MY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MY" b="1" dirty="0" err="1" smtClean="0">
                          <a:solidFill>
                            <a:schemeClr val="bg1"/>
                          </a:solidFill>
                        </a:rPr>
                        <a:t>Borang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T1003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akan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dihantar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ke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JPK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selepas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Mesyuarat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Pengesahan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di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Peringkat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JTM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oleh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pihak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Ibu</a:t>
                      </a:r>
                      <a:r>
                        <a:rPr lang="en-MY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MY" b="1" baseline="0" dirty="0" err="1" smtClean="0">
                          <a:solidFill>
                            <a:schemeClr val="bg1"/>
                          </a:solidFill>
                        </a:rPr>
                        <a:t>Pejabat</a:t>
                      </a:r>
                      <a:endParaRPr lang="en-MY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MY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79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MY" b="1" dirty="0" smtClean="0"/>
              <a:t>TUJUAN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extrusionClr>
                <a:schemeClr val="bg1"/>
              </a:extrusionClr>
            </a:sp3d>
          </a:bodyPr>
          <a:lstStyle/>
          <a:p>
            <a:pPr algn="just"/>
            <a:r>
              <a:rPr lang="en-MY" sz="3600" dirty="0" err="1" smtClean="0">
                <a:solidFill>
                  <a:schemeClr val="bg1"/>
                </a:solidFill>
              </a:rPr>
              <a:t>Mengesahkan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keputusan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Persijilan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Kemahiran</a:t>
            </a:r>
            <a:r>
              <a:rPr lang="en-MY" sz="3600" dirty="0" smtClean="0">
                <a:solidFill>
                  <a:schemeClr val="bg1"/>
                </a:solidFill>
              </a:rPr>
              <a:t> Malaysia </a:t>
            </a:r>
            <a:r>
              <a:rPr lang="en-MY" sz="3600" dirty="0" err="1" smtClean="0">
                <a:solidFill>
                  <a:schemeClr val="bg1"/>
                </a:solidFill>
              </a:rPr>
              <a:t>pelajar</a:t>
            </a:r>
            <a:r>
              <a:rPr lang="en-MY" sz="3600" dirty="0" smtClean="0">
                <a:solidFill>
                  <a:schemeClr val="bg1"/>
                </a:solidFill>
              </a:rPr>
              <a:t> ILJTM </a:t>
            </a:r>
            <a:r>
              <a:rPr lang="en-MY" sz="3600" dirty="0" err="1" smtClean="0">
                <a:solidFill>
                  <a:schemeClr val="bg1"/>
                </a:solidFill>
              </a:rPr>
              <a:t>mengikut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panduan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pelaksanaan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penilaian</a:t>
            </a:r>
            <a:r>
              <a:rPr lang="en-MY" sz="3600" dirty="0" smtClean="0">
                <a:solidFill>
                  <a:schemeClr val="bg1"/>
                </a:solidFill>
              </a:rPr>
              <a:t> </a:t>
            </a:r>
            <a:r>
              <a:rPr lang="en-MY" sz="3600" dirty="0" err="1" smtClean="0">
                <a:solidFill>
                  <a:schemeClr val="bg1"/>
                </a:solidFill>
              </a:rPr>
              <a:t>kendiri</a:t>
            </a:r>
            <a:r>
              <a:rPr lang="en-MY" sz="3600" dirty="0" smtClean="0">
                <a:solidFill>
                  <a:schemeClr val="bg1"/>
                </a:solidFill>
              </a:rPr>
              <a:t> JPK.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837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MY" b="1" dirty="0" smtClean="0"/>
              <a:t>BORANG BK-T14-06</a:t>
            </a:r>
            <a:endParaRPr lang="en-MY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" t="20032" r="23097" b="24943"/>
          <a:stretch/>
        </p:blipFill>
        <p:spPr bwMode="auto">
          <a:xfrm>
            <a:off x="211873" y="1628800"/>
            <a:ext cx="873740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70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MY" b="1" dirty="0" smtClean="0"/>
              <a:t>CARA PENGISIAN</a:t>
            </a:r>
            <a:endParaRPr lang="en-MY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t="20733" r="13063" b="25335"/>
          <a:stretch/>
        </p:blipFill>
        <p:spPr bwMode="auto">
          <a:xfrm>
            <a:off x="143000" y="1349829"/>
            <a:ext cx="8893496" cy="459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30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MY" b="1" dirty="0" err="1" smtClean="0"/>
              <a:t>Carta</a:t>
            </a:r>
            <a:r>
              <a:rPr lang="en-MY" b="1" dirty="0" smtClean="0"/>
              <a:t> </a:t>
            </a:r>
            <a:r>
              <a:rPr lang="en-MY" b="1" dirty="0" err="1" smtClean="0"/>
              <a:t>Alir</a:t>
            </a:r>
            <a:r>
              <a:rPr lang="en-MY" b="1" dirty="0" smtClean="0"/>
              <a:t> </a:t>
            </a:r>
            <a:r>
              <a:rPr lang="en-MY" b="1" dirty="0" err="1" smtClean="0"/>
              <a:t>Persijilan</a:t>
            </a:r>
            <a:r>
              <a:rPr lang="en-MY" b="1" dirty="0" smtClean="0"/>
              <a:t> </a:t>
            </a:r>
            <a:r>
              <a:rPr lang="en-MY" b="1" dirty="0" err="1" smtClean="0"/>
              <a:t>Kemahiran</a:t>
            </a:r>
            <a:r>
              <a:rPr lang="en-MY" b="1" dirty="0" smtClean="0"/>
              <a:t> Malaysia (SKM 1-3)</a:t>
            </a:r>
            <a:endParaRPr lang="en-MY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534560"/>
              </p:ext>
            </p:extLst>
          </p:nvPr>
        </p:nvGraphicFramePr>
        <p:xfrm>
          <a:off x="457200" y="1484784"/>
          <a:ext cx="836327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400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MY" b="1" dirty="0" err="1"/>
              <a:t>Carta</a:t>
            </a:r>
            <a:r>
              <a:rPr lang="en-MY" b="1" dirty="0"/>
              <a:t> </a:t>
            </a:r>
            <a:r>
              <a:rPr lang="en-MY" b="1" dirty="0" err="1"/>
              <a:t>Alir</a:t>
            </a:r>
            <a:r>
              <a:rPr lang="en-MY" b="1" dirty="0"/>
              <a:t> </a:t>
            </a:r>
            <a:r>
              <a:rPr lang="en-MY" b="1" dirty="0" err="1"/>
              <a:t>Persijilan</a:t>
            </a:r>
            <a:r>
              <a:rPr lang="en-MY" b="1" dirty="0"/>
              <a:t> </a:t>
            </a:r>
            <a:r>
              <a:rPr lang="en-MY" b="1" dirty="0" err="1"/>
              <a:t>Kemahiran</a:t>
            </a:r>
            <a:r>
              <a:rPr lang="en-MY" b="1" dirty="0"/>
              <a:t> </a:t>
            </a:r>
            <a:r>
              <a:rPr lang="en-MY" b="1" dirty="0" smtClean="0"/>
              <a:t>Malaysia(DKM &amp; DLKM)</a:t>
            </a:r>
            <a:endParaRPr lang="en-MY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359509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29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en-MY" sz="3600" b="1" dirty="0" err="1"/>
              <a:t>Mesyuarat</a:t>
            </a:r>
            <a:r>
              <a:rPr lang="en-MY" sz="3600" b="1" dirty="0"/>
              <a:t> </a:t>
            </a:r>
            <a:r>
              <a:rPr lang="en-MY" sz="3600" b="1" dirty="0" err="1"/>
              <a:t>Pengesahan</a:t>
            </a:r>
            <a:r>
              <a:rPr lang="en-MY" sz="3600" b="1" dirty="0"/>
              <a:t> </a:t>
            </a:r>
            <a:r>
              <a:rPr lang="en-MY" sz="3600" b="1" dirty="0" err="1"/>
              <a:t>Persijilan</a:t>
            </a:r>
            <a:r>
              <a:rPr lang="en-MY" sz="3600" b="1" dirty="0"/>
              <a:t> </a:t>
            </a:r>
            <a:r>
              <a:rPr lang="en-MY" sz="3600" b="1" dirty="0" err="1"/>
              <a:t>Kemahiran</a:t>
            </a:r>
            <a:r>
              <a:rPr lang="en-MY" sz="3600" b="1" dirty="0"/>
              <a:t> Malaysia </a:t>
            </a:r>
            <a:r>
              <a:rPr lang="en-MY" sz="3600" b="1" dirty="0" err="1"/>
              <a:t>Peringkat</a:t>
            </a:r>
            <a:r>
              <a:rPr lang="en-MY" sz="3600" b="1" dirty="0"/>
              <a:t> Wilayah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2400" b="1" dirty="0" err="1" smtClean="0">
                <a:solidFill>
                  <a:schemeClr val="bg1"/>
                </a:solidFill>
              </a:rPr>
              <a:t>Tujuan</a:t>
            </a:r>
            <a:r>
              <a:rPr lang="en-MY" sz="2400" b="1" dirty="0" smtClean="0">
                <a:solidFill>
                  <a:schemeClr val="bg1"/>
                </a:solidFill>
              </a:rPr>
              <a:t> : </a:t>
            </a:r>
          </a:p>
          <a:p>
            <a:pPr marL="0" indent="0" algn="just">
              <a:buNone/>
            </a:pPr>
            <a:r>
              <a:rPr lang="en-MY" sz="2400" dirty="0" err="1" smtClean="0">
                <a:solidFill>
                  <a:schemeClr val="bg1"/>
                </a:solidFill>
              </a:rPr>
              <a:t>Mengesahkan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keputusan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pelajar</a:t>
            </a:r>
            <a:r>
              <a:rPr lang="en-MY" sz="2400" dirty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Sijil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diperingkat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wilayah</a:t>
            </a:r>
            <a:r>
              <a:rPr lang="en-MY" sz="2400" dirty="0" smtClean="0">
                <a:solidFill>
                  <a:schemeClr val="bg1"/>
                </a:solidFill>
              </a:rPr>
              <a:t>. </a:t>
            </a:r>
            <a:r>
              <a:rPr lang="en-MY" sz="2400" dirty="0" err="1" smtClean="0">
                <a:solidFill>
                  <a:schemeClr val="bg1"/>
                </a:solidFill>
              </a:rPr>
              <a:t>Merujuk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kepada</a:t>
            </a:r>
            <a:r>
              <a:rPr lang="en-MY" sz="2400" dirty="0" smtClean="0">
                <a:solidFill>
                  <a:schemeClr val="bg1"/>
                </a:solidFill>
              </a:rPr>
              <a:t> BK-T14-06 </a:t>
            </a:r>
            <a:r>
              <a:rPr lang="en-MY" sz="2400" dirty="0" err="1" smtClean="0">
                <a:solidFill>
                  <a:schemeClr val="bg1"/>
                </a:solidFill>
              </a:rPr>
              <a:t>dan</a:t>
            </a:r>
            <a:r>
              <a:rPr lang="en-MY" sz="2400" dirty="0" smtClean="0">
                <a:solidFill>
                  <a:schemeClr val="bg1"/>
                </a:solidFill>
              </a:rPr>
              <a:t> T1003. </a:t>
            </a:r>
            <a:r>
              <a:rPr lang="en-MY" sz="2400" b="1" dirty="0" err="1">
                <a:solidFill>
                  <a:schemeClr val="bg1"/>
                </a:solidFill>
              </a:rPr>
              <a:t>Mengadakan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mesyuarat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pengesahan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persijilan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dalam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tempoh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masa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dua</a:t>
            </a:r>
            <a:r>
              <a:rPr lang="en-MY" sz="2400" b="1" dirty="0" smtClean="0">
                <a:solidFill>
                  <a:schemeClr val="bg1"/>
                </a:solidFill>
              </a:rPr>
              <a:t> (2) </a:t>
            </a:r>
            <a:r>
              <a:rPr lang="en-MY" sz="2400" b="1" dirty="0" err="1" smtClean="0">
                <a:solidFill>
                  <a:schemeClr val="bg1"/>
                </a:solidFill>
              </a:rPr>
              <a:t>minggu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dari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tarikh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akhir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peperiksaan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smtClean="0">
                <a:solidFill>
                  <a:schemeClr val="bg1"/>
                </a:solidFill>
              </a:rPr>
              <a:t>ILJTM. </a:t>
            </a:r>
            <a:endParaRPr lang="en-MY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400" b="1" dirty="0" err="1" smtClean="0">
                <a:solidFill>
                  <a:schemeClr val="bg1"/>
                </a:solidFill>
              </a:rPr>
              <a:t>Ahli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Jawatankuasa</a:t>
            </a:r>
            <a:r>
              <a:rPr lang="en-MY" sz="2400" b="1" dirty="0" smtClean="0">
                <a:solidFill>
                  <a:schemeClr val="bg1"/>
                </a:solidFill>
              </a:rPr>
              <a:t> :</a:t>
            </a:r>
          </a:p>
          <a:p>
            <a:pPr marL="514350" indent="-51435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Pengerusi</a:t>
            </a:r>
            <a:r>
              <a:rPr lang="en-MY" sz="2400" dirty="0" smtClean="0">
                <a:solidFill>
                  <a:schemeClr val="bg1"/>
                </a:solidFill>
              </a:rPr>
              <a:t> Wilayah</a:t>
            </a:r>
          </a:p>
          <a:p>
            <a:pPr marL="514350" indent="-51435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Pengarah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Institut</a:t>
            </a:r>
            <a:r>
              <a:rPr lang="en-MY" sz="2400" dirty="0" smtClean="0">
                <a:solidFill>
                  <a:schemeClr val="bg1"/>
                </a:solidFill>
              </a:rPr>
              <a:t> Wilayah </a:t>
            </a:r>
            <a:r>
              <a:rPr lang="en-MY" sz="2400" dirty="0" err="1" smtClean="0">
                <a:solidFill>
                  <a:schemeClr val="bg1"/>
                </a:solidFill>
              </a:rPr>
              <a:t>berkenaan</a:t>
            </a:r>
            <a:endParaRPr lang="en-MY" sz="2400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Setiausaha</a:t>
            </a:r>
            <a:r>
              <a:rPr lang="en-MY" sz="2400" dirty="0" smtClean="0">
                <a:solidFill>
                  <a:schemeClr val="bg1"/>
                </a:solidFill>
              </a:rPr>
              <a:t> : BKKL ILJTM Wilayah (</a:t>
            </a:r>
            <a:r>
              <a:rPr lang="en-MY" sz="2400" dirty="0" err="1" smtClean="0">
                <a:solidFill>
                  <a:schemeClr val="bg1"/>
                </a:solidFill>
              </a:rPr>
              <a:t>mengikut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>
                <a:solidFill>
                  <a:schemeClr val="bg1"/>
                </a:solidFill>
              </a:rPr>
              <a:t>g</a:t>
            </a:r>
            <a:r>
              <a:rPr lang="en-MY" sz="2400" dirty="0" err="1" smtClean="0">
                <a:solidFill>
                  <a:schemeClr val="bg1"/>
                </a:solidFill>
              </a:rPr>
              <a:t>iliran</a:t>
            </a:r>
            <a:r>
              <a:rPr lang="en-MY" sz="2400" dirty="0" smtClean="0">
                <a:solidFill>
                  <a:schemeClr val="bg1"/>
                </a:solidFill>
              </a:rPr>
              <a:t>) </a:t>
            </a:r>
          </a:p>
          <a:p>
            <a:pPr marL="514350" indent="-51435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Wakil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dari</a:t>
            </a:r>
            <a:r>
              <a:rPr lang="en-MY" sz="2400" dirty="0" smtClean="0">
                <a:solidFill>
                  <a:schemeClr val="bg1"/>
                </a:solidFill>
              </a:rPr>
              <a:t> JPK</a:t>
            </a:r>
          </a:p>
          <a:p>
            <a:pPr marL="0" indent="0">
              <a:buNone/>
            </a:pPr>
            <a:endParaRPr lang="en-MY" sz="2400" dirty="0"/>
          </a:p>
          <a:p>
            <a:pPr marL="514350" indent="-514350">
              <a:buAutoNum type="arabicPeriod"/>
            </a:pPr>
            <a:endParaRPr lang="en-MY" sz="2400" dirty="0" smtClean="0"/>
          </a:p>
          <a:p>
            <a:pPr marL="514350" indent="-514350">
              <a:buAutoNum type="arabicPeriod"/>
            </a:pPr>
            <a:endParaRPr lang="en-MY" sz="2800" dirty="0"/>
          </a:p>
          <a:p>
            <a:pPr marL="514350" indent="-514350">
              <a:buAutoNum type="arabicPeriod"/>
            </a:pPr>
            <a:endParaRPr lang="en-MY" sz="2800" dirty="0" smtClean="0"/>
          </a:p>
          <a:p>
            <a:pPr marL="514350" indent="-514350">
              <a:buAutoNum type="arabicPeriod"/>
            </a:pPr>
            <a:endParaRPr lang="en-MY" sz="2800" dirty="0"/>
          </a:p>
          <a:p>
            <a:pPr marL="514350" indent="-514350">
              <a:buAutoNum type="arabicPeriod"/>
            </a:pPr>
            <a:endParaRPr lang="en-MY" sz="2800" dirty="0" smtClean="0"/>
          </a:p>
          <a:p>
            <a:pPr marL="514350" indent="-514350">
              <a:buAutoNum type="arabicPeriod"/>
            </a:pP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56374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MY" b="1" dirty="0" err="1"/>
              <a:t>Mesyuarat</a:t>
            </a:r>
            <a:r>
              <a:rPr lang="en-MY" b="1" dirty="0"/>
              <a:t> </a:t>
            </a:r>
            <a:r>
              <a:rPr lang="en-MY" b="1" dirty="0" err="1"/>
              <a:t>Pengesahan</a:t>
            </a:r>
            <a:r>
              <a:rPr lang="en-MY" b="1" dirty="0"/>
              <a:t> </a:t>
            </a:r>
            <a:r>
              <a:rPr lang="en-MY" b="1" dirty="0" err="1"/>
              <a:t>Persijilan</a:t>
            </a:r>
            <a:r>
              <a:rPr lang="en-MY" b="1" dirty="0"/>
              <a:t> </a:t>
            </a:r>
            <a:r>
              <a:rPr lang="en-MY" b="1" dirty="0" err="1"/>
              <a:t>Kemahiran</a:t>
            </a:r>
            <a:r>
              <a:rPr lang="en-MY" b="1" dirty="0"/>
              <a:t> Malaysia </a:t>
            </a:r>
            <a:r>
              <a:rPr lang="en-MY" b="1" dirty="0" err="1"/>
              <a:t>Peringkat</a:t>
            </a:r>
            <a:r>
              <a:rPr lang="en-MY" b="1" dirty="0"/>
              <a:t> </a:t>
            </a:r>
            <a:r>
              <a:rPr lang="en-MY" b="1" dirty="0" smtClean="0"/>
              <a:t>JTM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2400" b="1" dirty="0" err="1" smtClean="0">
                <a:solidFill>
                  <a:schemeClr val="bg1"/>
                </a:solidFill>
              </a:rPr>
              <a:t>Tujuan</a:t>
            </a:r>
            <a:r>
              <a:rPr lang="en-MY" sz="2400" b="1" dirty="0" smtClean="0">
                <a:solidFill>
                  <a:schemeClr val="bg1"/>
                </a:solidFill>
              </a:rPr>
              <a:t> : </a:t>
            </a:r>
          </a:p>
          <a:p>
            <a:pPr marL="0" indent="0" algn="just">
              <a:buNone/>
            </a:pPr>
            <a:r>
              <a:rPr lang="en-MY" sz="2400" dirty="0" err="1" smtClean="0">
                <a:solidFill>
                  <a:schemeClr val="bg1"/>
                </a:solidFill>
              </a:rPr>
              <a:t>Mengesahkan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keputusan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pelajar</a:t>
            </a:r>
            <a:r>
              <a:rPr lang="en-MY" sz="2400" dirty="0" smtClean="0">
                <a:solidFill>
                  <a:schemeClr val="bg1"/>
                </a:solidFill>
              </a:rPr>
              <a:t> Diploma </a:t>
            </a:r>
            <a:r>
              <a:rPr lang="en-MY" sz="2400" dirty="0" err="1" smtClean="0">
                <a:solidFill>
                  <a:schemeClr val="bg1"/>
                </a:solidFill>
              </a:rPr>
              <a:t>diperingkat</a:t>
            </a:r>
            <a:r>
              <a:rPr lang="en-MY" sz="2400" dirty="0" smtClean="0">
                <a:solidFill>
                  <a:schemeClr val="bg1"/>
                </a:solidFill>
              </a:rPr>
              <a:t> JTM. </a:t>
            </a:r>
            <a:r>
              <a:rPr lang="en-MY" sz="2400" dirty="0" err="1" smtClean="0">
                <a:solidFill>
                  <a:schemeClr val="bg1"/>
                </a:solidFill>
              </a:rPr>
              <a:t>Merujuk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kepada</a:t>
            </a:r>
            <a:r>
              <a:rPr lang="en-MY" sz="2400" dirty="0" smtClean="0">
                <a:solidFill>
                  <a:schemeClr val="bg1"/>
                </a:solidFill>
              </a:rPr>
              <a:t> BK-T14-06 </a:t>
            </a:r>
            <a:r>
              <a:rPr lang="en-MY" sz="2400" dirty="0" err="1" smtClean="0">
                <a:solidFill>
                  <a:schemeClr val="bg1"/>
                </a:solidFill>
              </a:rPr>
              <a:t>dan</a:t>
            </a:r>
            <a:r>
              <a:rPr lang="en-MY" sz="2400" dirty="0" smtClean="0">
                <a:solidFill>
                  <a:schemeClr val="bg1"/>
                </a:solidFill>
              </a:rPr>
              <a:t> T1003. </a:t>
            </a:r>
            <a:r>
              <a:rPr lang="en-MY" sz="2400" b="1" dirty="0" err="1">
                <a:solidFill>
                  <a:schemeClr val="bg1"/>
                </a:solidFill>
              </a:rPr>
              <a:t>Mengadakan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mesyuarat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pengesahan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persijilan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dalam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>
                <a:solidFill>
                  <a:schemeClr val="bg1"/>
                </a:solidFill>
              </a:rPr>
              <a:t>tempoh</a:t>
            </a:r>
            <a:r>
              <a:rPr lang="en-MY" sz="2400" b="1" dirty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lapan</a:t>
            </a:r>
            <a:r>
              <a:rPr lang="en-MY" sz="2400" b="1" dirty="0" smtClean="0">
                <a:solidFill>
                  <a:schemeClr val="bg1"/>
                </a:solidFill>
              </a:rPr>
              <a:t> (8) </a:t>
            </a:r>
            <a:r>
              <a:rPr lang="en-MY" sz="2400" b="1" dirty="0" err="1" smtClean="0">
                <a:solidFill>
                  <a:schemeClr val="bg1"/>
                </a:solidFill>
              </a:rPr>
              <a:t>minggu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selepas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tamat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sesi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latihan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bagi</a:t>
            </a:r>
            <a:r>
              <a:rPr lang="en-MY" sz="2400" b="1" dirty="0" smtClean="0">
                <a:solidFill>
                  <a:schemeClr val="bg1"/>
                </a:solidFill>
              </a:rPr>
              <a:t> semester </a:t>
            </a:r>
            <a:r>
              <a:rPr lang="en-MY" sz="2400" b="1" dirty="0" err="1" smtClean="0">
                <a:solidFill>
                  <a:schemeClr val="bg1"/>
                </a:solidFill>
              </a:rPr>
              <a:t>tersebut</a:t>
            </a:r>
            <a:r>
              <a:rPr lang="en-MY" sz="2400" b="1" dirty="0" smtClean="0">
                <a:solidFill>
                  <a:schemeClr val="bg1"/>
                </a:solidFill>
              </a:rPr>
              <a:t>. 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endParaRPr lang="en-MY" sz="105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2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400" b="1" dirty="0" err="1" smtClean="0">
                <a:solidFill>
                  <a:schemeClr val="bg1"/>
                </a:solidFill>
              </a:rPr>
              <a:t>Ahli</a:t>
            </a:r>
            <a:r>
              <a:rPr lang="en-MY" sz="2400" b="1" dirty="0" smtClean="0">
                <a:solidFill>
                  <a:schemeClr val="bg1"/>
                </a:solidFill>
              </a:rPr>
              <a:t> </a:t>
            </a:r>
            <a:r>
              <a:rPr lang="en-MY" sz="2400" b="1" dirty="0" err="1" smtClean="0">
                <a:solidFill>
                  <a:schemeClr val="bg1"/>
                </a:solidFill>
              </a:rPr>
              <a:t>Jawatankuasa</a:t>
            </a:r>
            <a:r>
              <a:rPr lang="en-MY" sz="2400" b="1" dirty="0" smtClean="0">
                <a:solidFill>
                  <a:schemeClr val="bg1"/>
                </a:solidFill>
              </a:rPr>
              <a:t> :</a:t>
            </a:r>
          </a:p>
          <a:p>
            <a:pPr marL="457200" indent="-457200">
              <a:buAutoNum type="arabicPeriod"/>
            </a:pPr>
            <a:r>
              <a:rPr lang="en-MY" sz="2400" dirty="0" smtClean="0">
                <a:solidFill>
                  <a:schemeClr val="bg1"/>
                </a:solidFill>
              </a:rPr>
              <a:t>TKP JTM</a:t>
            </a:r>
          </a:p>
          <a:p>
            <a:pPr marL="457200" indent="-457200">
              <a:buAutoNum type="arabicPeriod"/>
            </a:pPr>
            <a:r>
              <a:rPr lang="en-MY" sz="2400" dirty="0" smtClean="0">
                <a:solidFill>
                  <a:schemeClr val="bg1"/>
                </a:solidFill>
              </a:rPr>
              <a:t>P (ADTEC) </a:t>
            </a:r>
            <a:r>
              <a:rPr lang="en-MY" sz="2400" dirty="0" err="1" smtClean="0">
                <a:solidFill>
                  <a:schemeClr val="bg1"/>
                </a:solidFill>
              </a:rPr>
              <a:t>dan</a:t>
            </a:r>
            <a:r>
              <a:rPr lang="en-MY" sz="2400" dirty="0" smtClean="0">
                <a:solidFill>
                  <a:schemeClr val="bg1"/>
                </a:solidFill>
              </a:rPr>
              <a:t> P (ILP) </a:t>
            </a:r>
            <a:r>
              <a:rPr lang="en-MY" sz="2400" dirty="0" err="1" smtClean="0">
                <a:solidFill>
                  <a:schemeClr val="bg1"/>
                </a:solidFill>
              </a:rPr>
              <a:t>berkenaan</a:t>
            </a:r>
            <a:endParaRPr lang="en-MY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Setiausaha</a:t>
            </a:r>
            <a:r>
              <a:rPr lang="en-MY" sz="2400" dirty="0" smtClean="0">
                <a:solidFill>
                  <a:schemeClr val="bg1"/>
                </a:solidFill>
              </a:rPr>
              <a:t> : UPP </a:t>
            </a:r>
            <a:r>
              <a:rPr lang="en-MY" sz="2400" dirty="0" err="1" smtClean="0">
                <a:solidFill>
                  <a:schemeClr val="bg1"/>
                </a:solidFill>
              </a:rPr>
              <a:t>Ibu</a:t>
            </a:r>
            <a:r>
              <a:rPr lang="en-MY" sz="2400" dirty="0" smtClean="0">
                <a:solidFill>
                  <a:schemeClr val="bg1"/>
                </a:solidFill>
              </a:rPr>
              <a:t> </a:t>
            </a:r>
            <a:r>
              <a:rPr lang="en-MY" sz="2400" dirty="0" err="1" smtClean="0">
                <a:solidFill>
                  <a:schemeClr val="bg1"/>
                </a:solidFill>
              </a:rPr>
              <a:t>Pejabat</a:t>
            </a:r>
            <a:endParaRPr lang="en-MY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MY" sz="2400" dirty="0" err="1" smtClean="0">
                <a:solidFill>
                  <a:schemeClr val="bg1"/>
                </a:solidFill>
              </a:rPr>
              <a:t>Wakil</a:t>
            </a:r>
            <a:r>
              <a:rPr lang="en-MY" sz="2400" dirty="0" smtClean="0">
                <a:solidFill>
                  <a:schemeClr val="bg1"/>
                </a:solidFill>
              </a:rPr>
              <a:t> JPK</a:t>
            </a:r>
            <a:endParaRPr lang="en-MY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45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MY" b="1" dirty="0" err="1"/>
              <a:t>Mesyuarat</a:t>
            </a:r>
            <a:r>
              <a:rPr lang="en-MY" b="1" dirty="0"/>
              <a:t> </a:t>
            </a:r>
            <a:r>
              <a:rPr lang="en-MY" b="1" dirty="0" err="1"/>
              <a:t>Pengesahan</a:t>
            </a:r>
            <a:r>
              <a:rPr lang="en-MY" b="1" dirty="0"/>
              <a:t> </a:t>
            </a:r>
            <a:r>
              <a:rPr lang="en-MY" b="1" dirty="0" err="1"/>
              <a:t>Persijilan</a:t>
            </a:r>
            <a:r>
              <a:rPr lang="en-MY" b="1" dirty="0"/>
              <a:t> </a:t>
            </a:r>
            <a:r>
              <a:rPr lang="en-MY" b="1" dirty="0" err="1"/>
              <a:t>Kemahiran</a:t>
            </a:r>
            <a:r>
              <a:rPr lang="en-MY" b="1" dirty="0"/>
              <a:t> Malaysia </a:t>
            </a:r>
            <a:r>
              <a:rPr lang="en-MY" b="1" dirty="0" err="1"/>
              <a:t>Peringkat</a:t>
            </a:r>
            <a:r>
              <a:rPr lang="en-MY" b="1" dirty="0"/>
              <a:t> </a:t>
            </a:r>
            <a:r>
              <a:rPr lang="en-MY" b="1" dirty="0" smtClean="0"/>
              <a:t>JTM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2200" b="1" dirty="0" err="1" smtClean="0">
                <a:solidFill>
                  <a:schemeClr val="bg1"/>
                </a:solidFill>
              </a:rPr>
              <a:t>Tujuan</a:t>
            </a:r>
            <a:r>
              <a:rPr lang="en-MY" sz="2200" b="1" dirty="0" smtClean="0">
                <a:solidFill>
                  <a:schemeClr val="bg1"/>
                </a:solidFill>
              </a:rPr>
              <a:t> : </a:t>
            </a:r>
          </a:p>
          <a:p>
            <a:pPr marL="0" indent="0" algn="just">
              <a:buNone/>
            </a:pPr>
            <a:r>
              <a:rPr lang="en-MY" sz="2200" dirty="0" err="1" smtClean="0">
                <a:solidFill>
                  <a:schemeClr val="bg1"/>
                </a:solidFill>
              </a:rPr>
              <a:t>Mengesahkan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keputusan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pelajar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Sijil</a:t>
            </a:r>
            <a:r>
              <a:rPr lang="en-MY" sz="2200" dirty="0" smtClean="0">
                <a:solidFill>
                  <a:schemeClr val="bg1"/>
                </a:solidFill>
              </a:rPr>
              <a:t> di </a:t>
            </a:r>
            <a:r>
              <a:rPr lang="en-MY" sz="2200" dirty="0" err="1" smtClean="0">
                <a:solidFill>
                  <a:schemeClr val="bg1"/>
                </a:solidFill>
              </a:rPr>
              <a:t>peringkat</a:t>
            </a:r>
            <a:r>
              <a:rPr lang="en-MY" sz="2200" dirty="0" smtClean="0">
                <a:solidFill>
                  <a:schemeClr val="bg1"/>
                </a:solidFill>
              </a:rPr>
              <a:t> JTM. </a:t>
            </a:r>
            <a:r>
              <a:rPr lang="en-MY" sz="2200" dirty="0" err="1" smtClean="0">
                <a:solidFill>
                  <a:schemeClr val="bg1"/>
                </a:solidFill>
              </a:rPr>
              <a:t>Merujuk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kepada</a:t>
            </a:r>
            <a:r>
              <a:rPr lang="en-MY" sz="2200" dirty="0" smtClean="0">
                <a:solidFill>
                  <a:schemeClr val="bg1"/>
                </a:solidFill>
              </a:rPr>
              <a:t> BK-T14-06, T1003 </a:t>
            </a:r>
            <a:r>
              <a:rPr lang="en-MY" sz="2200" dirty="0" err="1" smtClean="0">
                <a:solidFill>
                  <a:schemeClr val="bg1"/>
                </a:solidFill>
              </a:rPr>
              <a:t>dan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Ringkasan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Persijilan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Kemahiran</a:t>
            </a:r>
            <a:r>
              <a:rPr lang="en-MY" sz="2200" dirty="0" smtClean="0">
                <a:solidFill>
                  <a:schemeClr val="bg1"/>
                </a:solidFill>
              </a:rPr>
              <a:t> Malaysia </a:t>
            </a:r>
            <a:r>
              <a:rPr lang="en-MY" sz="2200" dirty="0" err="1" smtClean="0">
                <a:solidFill>
                  <a:schemeClr val="bg1"/>
                </a:solidFill>
              </a:rPr>
              <a:t>Peringkat</a:t>
            </a:r>
            <a:r>
              <a:rPr lang="en-MY" sz="2200" dirty="0" smtClean="0">
                <a:solidFill>
                  <a:schemeClr val="bg1"/>
                </a:solidFill>
              </a:rPr>
              <a:t> Wilayah </a:t>
            </a:r>
            <a:r>
              <a:rPr lang="en-MY" sz="2200" dirty="0" err="1" smtClean="0">
                <a:solidFill>
                  <a:schemeClr val="bg1"/>
                </a:solidFill>
              </a:rPr>
              <a:t>tanpa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melibatkan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sebarang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pindaan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keputusan</a:t>
            </a:r>
            <a:r>
              <a:rPr lang="en-MY" sz="2200" dirty="0" smtClean="0">
                <a:solidFill>
                  <a:schemeClr val="bg1"/>
                </a:solidFill>
              </a:rPr>
              <a:t> di </a:t>
            </a:r>
            <a:r>
              <a:rPr lang="en-MY" sz="2200" dirty="0" err="1" smtClean="0">
                <a:solidFill>
                  <a:schemeClr val="bg1"/>
                </a:solidFill>
              </a:rPr>
              <a:t>peringkat</a:t>
            </a:r>
            <a:r>
              <a:rPr lang="en-MY" sz="2200" dirty="0" smtClean="0">
                <a:solidFill>
                  <a:schemeClr val="bg1"/>
                </a:solidFill>
              </a:rPr>
              <a:t> JTM. </a:t>
            </a:r>
            <a:r>
              <a:rPr lang="en-MY" sz="2200" b="1" dirty="0" err="1" smtClean="0">
                <a:solidFill>
                  <a:schemeClr val="bg1"/>
                </a:solidFill>
              </a:rPr>
              <a:t>Mengadakan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mesyuarat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pengesahan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persijilan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dalam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tempoh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masa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satu</a:t>
            </a:r>
            <a:r>
              <a:rPr lang="en-MY" sz="2200" b="1" dirty="0" smtClean="0">
                <a:solidFill>
                  <a:schemeClr val="bg1"/>
                </a:solidFill>
              </a:rPr>
              <a:t> (1) </a:t>
            </a:r>
            <a:r>
              <a:rPr lang="en-MY" sz="2200" b="1" dirty="0" err="1" smtClean="0">
                <a:solidFill>
                  <a:schemeClr val="bg1"/>
                </a:solidFill>
              </a:rPr>
              <a:t>bulan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dari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tarikh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akhir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peperiksaan</a:t>
            </a:r>
            <a:r>
              <a:rPr lang="en-MY" sz="2200" b="1" dirty="0" smtClean="0">
                <a:solidFill>
                  <a:schemeClr val="bg1"/>
                </a:solidFill>
              </a:rPr>
              <a:t> ILJTM. </a:t>
            </a:r>
            <a:endParaRPr lang="en-MY" sz="2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1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200" b="1" dirty="0" err="1" smtClean="0">
                <a:solidFill>
                  <a:schemeClr val="bg1"/>
                </a:solidFill>
              </a:rPr>
              <a:t>Ahli</a:t>
            </a:r>
            <a:r>
              <a:rPr lang="en-MY" sz="2200" b="1" dirty="0" smtClean="0">
                <a:solidFill>
                  <a:schemeClr val="bg1"/>
                </a:solidFill>
              </a:rPr>
              <a:t> </a:t>
            </a:r>
            <a:r>
              <a:rPr lang="en-MY" sz="2200" b="1" dirty="0" err="1" smtClean="0">
                <a:solidFill>
                  <a:schemeClr val="bg1"/>
                </a:solidFill>
              </a:rPr>
              <a:t>Jawatankuasa</a:t>
            </a:r>
            <a:r>
              <a:rPr lang="en-MY" sz="2200" b="1" dirty="0" smtClean="0">
                <a:solidFill>
                  <a:schemeClr val="bg1"/>
                </a:solidFill>
              </a:rPr>
              <a:t> :</a:t>
            </a:r>
          </a:p>
          <a:p>
            <a:pPr marL="457200" indent="-457200">
              <a:buAutoNum type="arabicPeriod"/>
            </a:pPr>
            <a:r>
              <a:rPr lang="en-MY" sz="2200" dirty="0" smtClean="0">
                <a:solidFill>
                  <a:schemeClr val="bg1"/>
                </a:solidFill>
              </a:rPr>
              <a:t>TKP JTM</a:t>
            </a:r>
          </a:p>
          <a:p>
            <a:pPr marL="457200" indent="-457200">
              <a:buAutoNum type="arabicPeriod"/>
            </a:pPr>
            <a:r>
              <a:rPr lang="en-MY" sz="2200" dirty="0" err="1" smtClean="0">
                <a:solidFill>
                  <a:schemeClr val="bg1"/>
                </a:solidFill>
              </a:rPr>
              <a:t>Pengerusi</a:t>
            </a:r>
            <a:r>
              <a:rPr lang="en-MY" sz="2200" dirty="0" smtClean="0">
                <a:solidFill>
                  <a:schemeClr val="bg1"/>
                </a:solidFill>
              </a:rPr>
              <a:t> Wilayah</a:t>
            </a:r>
          </a:p>
          <a:p>
            <a:pPr marL="457200" indent="-457200">
              <a:buAutoNum type="arabicPeriod"/>
            </a:pPr>
            <a:r>
              <a:rPr lang="en-MY" sz="2200" dirty="0" err="1" smtClean="0">
                <a:solidFill>
                  <a:schemeClr val="bg1"/>
                </a:solidFill>
              </a:rPr>
              <a:t>Setiausaha</a:t>
            </a:r>
            <a:r>
              <a:rPr lang="en-MY" sz="2200" dirty="0" smtClean="0">
                <a:solidFill>
                  <a:schemeClr val="bg1"/>
                </a:solidFill>
              </a:rPr>
              <a:t> : UPP </a:t>
            </a:r>
            <a:r>
              <a:rPr lang="en-MY" sz="2200" dirty="0" err="1" smtClean="0">
                <a:solidFill>
                  <a:schemeClr val="bg1"/>
                </a:solidFill>
              </a:rPr>
              <a:t>Ibu</a:t>
            </a:r>
            <a:r>
              <a:rPr lang="en-MY" sz="2200" dirty="0" smtClean="0">
                <a:solidFill>
                  <a:schemeClr val="bg1"/>
                </a:solidFill>
              </a:rPr>
              <a:t> </a:t>
            </a:r>
            <a:r>
              <a:rPr lang="en-MY" sz="2200" dirty="0" err="1" smtClean="0">
                <a:solidFill>
                  <a:schemeClr val="bg1"/>
                </a:solidFill>
              </a:rPr>
              <a:t>Pejabat</a:t>
            </a:r>
            <a:endParaRPr lang="en-MY" sz="22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MY" sz="2200" dirty="0" err="1" smtClean="0">
                <a:solidFill>
                  <a:schemeClr val="bg1"/>
                </a:solidFill>
              </a:rPr>
              <a:t>Wakil</a:t>
            </a:r>
            <a:r>
              <a:rPr lang="en-MY" sz="2200" dirty="0" smtClean="0">
                <a:solidFill>
                  <a:schemeClr val="bg1"/>
                </a:solidFill>
              </a:rPr>
              <a:t> JPK</a:t>
            </a:r>
            <a:endParaRPr lang="en-MY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</TotalTime>
  <Words>469</Words>
  <Application>Microsoft Office PowerPoint</Application>
  <PresentationFormat>On-screen Show (4:3)</PresentationFormat>
  <Paragraphs>74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PANDUAN PENGURUSAN PERSIJILAN KEMAHIRAN MALAYSIA</vt:lpstr>
      <vt:lpstr>TUJUAN</vt:lpstr>
      <vt:lpstr>BORANG BK-T14-06</vt:lpstr>
      <vt:lpstr>CARA PENGISIAN</vt:lpstr>
      <vt:lpstr>Carta Alir Persijilan Kemahiran Malaysia (SKM 1-3)</vt:lpstr>
      <vt:lpstr>Carta Alir Persijilan Kemahiran Malaysia(DKM &amp; DLKM)</vt:lpstr>
      <vt:lpstr>Mesyuarat Pengesahan Persijilan Kemahiran Malaysia Peringkat Wilayah</vt:lpstr>
      <vt:lpstr>Mesyuarat Pengesahan Persijilan Kemahiran Malaysia Peringkat JTM</vt:lpstr>
      <vt:lpstr>Mesyuarat Pengesahan Persijilan Kemahiran Malaysia Peringkat JTM</vt:lpstr>
      <vt:lpstr>SKOP TUGAS SETIAUSAHA MESYUARAT (PERINGKAT WILAYAH)</vt:lpstr>
      <vt:lpstr>AGENDA MESYUARAT (PERINGKAT WILAYAH)</vt:lpstr>
      <vt:lpstr>SKOP RUJUKAN MESYUARAT (PERINGKAT WILAYAH)</vt:lpstr>
      <vt:lpstr>RINGKASAN MAKLUMAT PERSIJILAN KEMAHIRAN MALAYSIA (PERINGKAT WILAYAH)</vt:lpstr>
      <vt:lpstr>PENGHANTARAN DOKUMEN PERSIJILAN KEMAHIRAN MALAYSIA KE JPK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PANDUAN PENGGUNAAN BORANG MAKLUMAT PERSIJILAN KEMAHIRAN MALAYSIA BK-T14-06</dc:title>
  <dc:creator>noralize</dc:creator>
  <cp:lastModifiedBy>noralize</cp:lastModifiedBy>
  <cp:revision>33</cp:revision>
  <cp:lastPrinted>2015-01-06T14:36:36Z</cp:lastPrinted>
  <dcterms:created xsi:type="dcterms:W3CDTF">2015-01-02T19:38:32Z</dcterms:created>
  <dcterms:modified xsi:type="dcterms:W3CDTF">2015-01-07T12:50:09Z</dcterms:modified>
</cp:coreProperties>
</file>